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6858000" cy="9144000" type="screen4x3"/>
  <p:notesSz cx="6858000" cy="91440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-3282" y="-84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4641DD-602F-4297-8492-69E6B4CB592A}" type="datetimeFigureOut">
              <a:rPr lang="pt-BR"/>
              <a:pPr>
                <a:defRPr/>
              </a:pPr>
              <a:t>24/05/2019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86DDD9-3577-4A98-87A5-D2198A871587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20147E-94CE-4B17-B6C5-ED09864C9E69}" type="datetimeFigureOut">
              <a:rPr lang="pt-BR"/>
              <a:pPr>
                <a:defRPr/>
              </a:pPr>
              <a:t>24/05/2019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C46E36-DAC0-476C-9D9C-0CC1B66D1677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98E696-7801-4C58-A712-4E29240BBF07}" type="datetimeFigureOut">
              <a:rPr lang="pt-BR"/>
              <a:pPr>
                <a:defRPr/>
              </a:pPr>
              <a:t>24/05/2019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DC3DA2-7D56-4DE4-BBEF-B677FB1D1A0E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4EB5AB-E81F-4FD5-ACAA-C84D5AD624DD}" type="datetimeFigureOut">
              <a:rPr lang="pt-BR"/>
              <a:pPr>
                <a:defRPr/>
              </a:pPr>
              <a:t>24/05/2019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C2AFB9-4F55-4C91-88A1-F0008BC36B0E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6AD337-DEA2-47B2-A474-6185AC3CE3E9}" type="datetimeFigureOut">
              <a:rPr lang="pt-BR"/>
              <a:pPr>
                <a:defRPr/>
              </a:pPr>
              <a:t>24/05/2019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9BF398-D4A8-4382-9294-D3B3E2ED7227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11FC59-A5C1-4D33-A9CD-F7CD7A748D96}" type="datetimeFigureOut">
              <a:rPr lang="pt-BR"/>
              <a:pPr>
                <a:defRPr/>
              </a:pPr>
              <a:t>24/05/2019</a:t>
            </a:fld>
            <a:endParaRPr lang="pt-BR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94EFC2-66B4-45FA-B1F4-1F2CAB87918C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A4C02D-AAF9-4AD3-873E-EADE8CAB9115}" type="datetimeFigureOut">
              <a:rPr lang="pt-BR"/>
              <a:pPr>
                <a:defRPr/>
              </a:pPr>
              <a:t>24/05/2019</a:t>
            </a:fld>
            <a:endParaRPr lang="pt-BR"/>
          </a:p>
        </p:txBody>
      </p:sp>
      <p:sp>
        <p:nvSpPr>
          <p:cNvPr id="8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E4BA08-0BDF-44F3-B35F-57BF1C7C6B21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B65F6A-CD27-4468-B5C0-6F9313FD93BD}" type="datetimeFigureOut">
              <a:rPr lang="pt-BR"/>
              <a:pPr>
                <a:defRPr/>
              </a:pPr>
              <a:t>24/05/2019</a:t>
            </a:fld>
            <a:endParaRPr lang="pt-BR"/>
          </a:p>
        </p:txBody>
      </p:sp>
      <p:sp>
        <p:nvSpPr>
          <p:cNvPr id="4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B10AA3-51A5-42C4-8DC6-7BF0AB40B1A7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0A8868-E8F8-4917-8FE9-300CE76D34D3}" type="datetimeFigureOut">
              <a:rPr lang="pt-BR"/>
              <a:pPr>
                <a:defRPr/>
              </a:pPr>
              <a:t>24/05/2019</a:t>
            </a:fld>
            <a:endParaRPr lang="pt-BR"/>
          </a:p>
        </p:txBody>
      </p:sp>
      <p:sp>
        <p:nvSpPr>
          <p:cNvPr id="3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5E7A40-E4B6-4C0C-B07E-6C81B76863A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8920EB-1521-491A-82B1-19142F0A2756}" type="datetimeFigureOut">
              <a:rPr lang="pt-BR"/>
              <a:pPr>
                <a:defRPr/>
              </a:pPr>
              <a:t>24/05/2019</a:t>
            </a:fld>
            <a:endParaRPr lang="pt-BR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D83D38-303E-4FEA-9FAA-3BA1C3515730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CEB3EC-5D53-4F8C-86CC-5C7B4CC6D370}" type="datetimeFigureOut">
              <a:rPr lang="pt-BR"/>
              <a:pPr>
                <a:defRPr/>
              </a:pPr>
              <a:t>24/05/2019</a:t>
            </a:fld>
            <a:endParaRPr lang="pt-BR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0DEE70-EBF5-4F79-B657-79D71EB185B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ço Reservado para Título 1"/>
          <p:cNvSpPr>
            <a:spLocks noGrp="1"/>
          </p:cNvSpPr>
          <p:nvPr>
            <p:ph type="title"/>
          </p:nvPr>
        </p:nvSpPr>
        <p:spPr bwMode="auto">
          <a:xfrm>
            <a:off x="342900" y="366713"/>
            <a:ext cx="61722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título mestre</a:t>
            </a:r>
          </a:p>
        </p:txBody>
      </p:sp>
      <p:sp>
        <p:nvSpPr>
          <p:cNvPr id="1027" name="Espaço Reservado para Texto 2"/>
          <p:cNvSpPr>
            <a:spLocks noGrp="1"/>
          </p:cNvSpPr>
          <p:nvPr>
            <p:ph type="body" idx="1"/>
          </p:nvPr>
        </p:nvSpPr>
        <p:spPr bwMode="auto">
          <a:xfrm>
            <a:off x="342900" y="2133600"/>
            <a:ext cx="6172200" cy="603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342900" y="8475663"/>
            <a:ext cx="1600200" cy="4857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9F62EA6-B66A-4E4F-80AF-2701EAA2E162}" type="datetimeFigureOut">
              <a:rPr lang="pt-BR"/>
              <a:pPr>
                <a:defRPr/>
              </a:pPr>
              <a:t>24/05/2019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2343150" y="8475663"/>
            <a:ext cx="2171700" cy="4857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4914900" y="8475663"/>
            <a:ext cx="1600200" cy="4857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4BBFFBF1-88D6-47D4-B31B-5A2B7D2A99FB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Bisel 8"/>
          <p:cNvSpPr/>
          <p:nvPr/>
        </p:nvSpPr>
        <p:spPr>
          <a:xfrm>
            <a:off x="0" y="0"/>
            <a:ext cx="6858000" cy="9144000"/>
          </a:xfrm>
          <a:prstGeom prst="bevel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/>
          </a:p>
        </p:txBody>
      </p:sp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908050" y="1208088"/>
            <a:ext cx="3098800" cy="576262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pt-BR" sz="2400" b="1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“NOME DA OBRA”</a:t>
            </a:r>
            <a:endParaRPr lang="pt-BR" sz="2400" b="1" i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268413" y="3419475"/>
            <a:ext cx="4305300" cy="647700"/>
          </a:xfrm>
        </p:spPr>
        <p:txBody>
          <a:bodyPr rtlCol="0">
            <a:noAutofit/>
          </a:bodyPr>
          <a:lstStyle/>
          <a:p>
            <a:pPr fontAlgn="auto">
              <a:lnSpc>
                <a:spcPts val="18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sz="2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XXXXXXXXXXXXX</a:t>
            </a:r>
          </a:p>
          <a:p>
            <a:pPr fontAlgn="auto">
              <a:lnSpc>
                <a:spcPts val="18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sz="19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Governador do Paraná</a:t>
            </a:r>
            <a:endParaRPr lang="pt-BR" sz="19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6" name="Subtítulo 2"/>
          <p:cNvSpPr txBox="1">
            <a:spLocks/>
          </p:cNvSpPr>
          <p:nvPr/>
        </p:nvSpPr>
        <p:spPr>
          <a:xfrm>
            <a:off x="1133475" y="4211638"/>
            <a:ext cx="4440238" cy="865187"/>
          </a:xfrm>
          <a:prstGeom prst="rect">
            <a:avLst/>
          </a:prstGeom>
        </p:spPr>
        <p:txBody>
          <a:bodyPr/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lnSpc>
                <a:spcPts val="1800"/>
              </a:lnSpc>
              <a:spcAft>
                <a:spcPts val="0"/>
              </a:spcAft>
              <a:defRPr/>
            </a:pPr>
            <a:r>
              <a:rPr lang="pt-BR" sz="2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XXXXXXXXXXXXX</a:t>
            </a:r>
          </a:p>
          <a:p>
            <a:pPr fontAlgn="auto">
              <a:lnSpc>
                <a:spcPts val="1800"/>
              </a:lnSpc>
              <a:spcAft>
                <a:spcPts val="0"/>
              </a:spcAft>
              <a:defRPr/>
            </a:pPr>
            <a:r>
              <a:rPr lang="pt-BR" sz="19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Superintendente da Ciência, Tecnologia e     Ensino Superior -SETI</a:t>
            </a:r>
            <a:endParaRPr lang="pt-BR" sz="19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8" name="Subtítulo 2"/>
          <p:cNvSpPr txBox="1">
            <a:spLocks/>
          </p:cNvSpPr>
          <p:nvPr/>
        </p:nvSpPr>
        <p:spPr>
          <a:xfrm>
            <a:off x="908050" y="5219700"/>
            <a:ext cx="5113338" cy="576263"/>
          </a:xfrm>
          <a:prstGeom prst="rect">
            <a:avLst/>
          </a:prstGeom>
        </p:spPr>
        <p:txBody>
          <a:bodyPr/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lnSpc>
                <a:spcPts val="1800"/>
              </a:lnSpc>
              <a:spcAft>
                <a:spcPts val="0"/>
              </a:spcAft>
              <a:defRPr/>
            </a:pPr>
            <a:r>
              <a:rPr lang="pt-BR" sz="2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XXXXXXXXXXXXX</a:t>
            </a:r>
          </a:p>
          <a:p>
            <a:pPr fontAlgn="auto">
              <a:lnSpc>
                <a:spcPts val="1800"/>
              </a:lnSpc>
              <a:spcAft>
                <a:spcPts val="0"/>
              </a:spcAft>
              <a:defRPr/>
            </a:pPr>
            <a:r>
              <a:rPr lang="pt-BR" sz="19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Representante Legal da Instituição</a:t>
            </a:r>
            <a:endParaRPr lang="pt-BR" sz="19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5" name="CaixaDeTexto 4"/>
          <p:cNvSpPr txBox="1"/>
          <p:nvPr/>
        </p:nvSpPr>
        <p:spPr>
          <a:xfrm>
            <a:off x="1430338" y="7812088"/>
            <a:ext cx="4303712" cy="576262"/>
          </a:xfrm>
          <a:prstGeom prst="rect">
            <a:avLst/>
          </a:prstGeom>
        </p:spPr>
        <p:txBody>
          <a:bodyPr/>
          <a:lstStyle>
            <a:lvl1pPr indent="0" algn="ctr">
              <a:lnSpc>
                <a:spcPts val="1800"/>
              </a:lnSpc>
              <a:spcBef>
                <a:spcPct val="20000"/>
              </a:spcBef>
              <a:buFont typeface="Arial" pitchFamily="34" charset="0"/>
              <a:buNone/>
              <a:defRPr sz="2400" b="1">
                <a:solidFill>
                  <a:schemeClr val="tx1">
                    <a:tint val="75000"/>
                  </a:schemeClr>
                </a:solidFill>
              </a:defRPr>
            </a:lvl1pPr>
            <a:lvl2pPr indent="0" algn="ctr">
              <a:spcBef>
                <a:spcPct val="20000"/>
              </a:spcBef>
              <a:buFont typeface="Arial" pitchFamily="34" charset="0"/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2pPr>
            <a:lvl3pPr indent="0" algn="ctr">
              <a:spcBef>
                <a:spcPct val="20000"/>
              </a:spcBef>
              <a:buFont typeface="Arial" pitchFamily="34" charset="0"/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3pPr>
            <a:lvl4pPr indent="0" algn="ctr">
              <a:spcBef>
                <a:spcPct val="20000"/>
              </a:spcBef>
              <a:buFont typeface="Arial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4pPr>
            <a:lvl5pPr indent="0" algn="ctr">
              <a:spcBef>
                <a:spcPct val="20000"/>
              </a:spcBef>
              <a:buFont typeface="Arial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5pPr>
            <a:lvl6pPr indent="0" algn="ctr">
              <a:spcBef>
                <a:spcPct val="20000"/>
              </a:spcBef>
              <a:buFont typeface="Arial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6pPr>
            <a:lvl7pPr indent="0" algn="ctr">
              <a:spcBef>
                <a:spcPct val="20000"/>
              </a:spcBef>
              <a:buFont typeface="Arial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7pPr>
            <a:lvl8pPr indent="0" algn="ctr">
              <a:spcBef>
                <a:spcPct val="20000"/>
              </a:spcBef>
              <a:buFont typeface="Arial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8pPr>
            <a:lvl9pPr indent="0" algn="ctr">
              <a:spcBef>
                <a:spcPct val="20000"/>
              </a:spcBef>
              <a:buFont typeface="Arial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fontAlgn="auto">
              <a:lnSpc>
                <a:spcPct val="100000"/>
              </a:lnSpc>
              <a:spcAft>
                <a:spcPts val="0"/>
              </a:spcAft>
              <a:defRPr/>
            </a:pPr>
            <a:r>
              <a:rPr lang="pt-BR" sz="1900" b="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  <a:t>Local,  ... de .............. de  20... </a:t>
            </a:r>
            <a:r>
              <a:rPr lang="pt-BR" sz="2000" b="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  <a:t>          </a:t>
            </a:r>
            <a:endParaRPr lang="pt-BR" sz="2000" b="0" dirty="0">
              <a:solidFill>
                <a:schemeClr val="tx1">
                  <a:lumMod val="65000"/>
                  <a:lumOff val="35000"/>
                </a:schemeClr>
              </a:solidFill>
              <a:latin typeface="+mn-lt"/>
            </a:endParaRPr>
          </a:p>
        </p:txBody>
      </p:sp>
      <p:sp>
        <p:nvSpPr>
          <p:cNvPr id="11" name="Subtítulo 2"/>
          <p:cNvSpPr txBox="1">
            <a:spLocks/>
          </p:cNvSpPr>
          <p:nvPr/>
        </p:nvSpPr>
        <p:spPr>
          <a:xfrm>
            <a:off x="1268413" y="6011863"/>
            <a:ext cx="4305300" cy="576262"/>
          </a:xfrm>
          <a:prstGeom prst="rect">
            <a:avLst/>
          </a:prstGeom>
        </p:spPr>
        <p:txBody>
          <a:bodyPr/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lnSpc>
                <a:spcPts val="1800"/>
              </a:lnSpc>
              <a:spcAft>
                <a:spcPts val="0"/>
              </a:spcAft>
              <a:defRPr/>
            </a:pPr>
            <a:r>
              <a:rPr lang="pt-BR" sz="2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XXXXXXXXXXXXX</a:t>
            </a:r>
          </a:p>
          <a:p>
            <a:pPr fontAlgn="auto">
              <a:lnSpc>
                <a:spcPts val="1800"/>
              </a:lnSpc>
              <a:spcAft>
                <a:spcPts val="0"/>
              </a:spcAft>
              <a:defRPr/>
            </a:pPr>
            <a:r>
              <a:rPr lang="pt-BR" sz="19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Diretor do </a:t>
            </a:r>
            <a:r>
              <a:rPr lang="pt-BR" sz="19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Campus</a:t>
            </a:r>
            <a:r>
              <a:rPr lang="pt-BR" sz="19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........ (quando couber)</a:t>
            </a:r>
            <a:endParaRPr lang="pt-BR" sz="19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" name="Retângulo 3"/>
          <p:cNvSpPr/>
          <p:nvPr/>
        </p:nvSpPr>
        <p:spPr>
          <a:xfrm>
            <a:off x="1133128" y="2555776"/>
            <a:ext cx="4622540" cy="43199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85000"/>
              </a:schemeClr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/>
          </a:p>
        </p:txBody>
      </p:sp>
      <p:sp>
        <p:nvSpPr>
          <p:cNvPr id="12" name="Título 1"/>
          <p:cNvSpPr txBox="1">
            <a:spLocks/>
          </p:cNvSpPr>
          <p:nvPr/>
        </p:nvSpPr>
        <p:spPr>
          <a:xfrm>
            <a:off x="1030324" y="2483768"/>
            <a:ext cx="4846948" cy="504000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prst="angle"/>
          </a:sp3d>
        </p:spPr>
        <p:txBody>
          <a:bodyPr anchor="ctr">
            <a:normAutofit fontScale="850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pt-BR" sz="2000" b="1" dirty="0" smtClean="0"/>
              <a:t>APOIADO COM RECURSOS DO FUNDO PARANÁ</a:t>
            </a:r>
            <a:endParaRPr lang="pt-BR" sz="2000" b="1" dirty="0"/>
          </a:p>
        </p:txBody>
      </p:sp>
      <p:sp>
        <p:nvSpPr>
          <p:cNvPr id="7" name="Subtítulo 2"/>
          <p:cNvSpPr txBox="1">
            <a:spLocks/>
          </p:cNvSpPr>
          <p:nvPr/>
        </p:nvSpPr>
        <p:spPr>
          <a:xfrm>
            <a:off x="1268413" y="6832600"/>
            <a:ext cx="4305300" cy="647700"/>
          </a:xfrm>
          <a:prstGeom prst="rect">
            <a:avLst/>
          </a:prstGeom>
        </p:spPr>
        <p:txBody>
          <a:bodyPr/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lnSpc>
                <a:spcPts val="1800"/>
              </a:lnSpc>
              <a:spcAft>
                <a:spcPts val="0"/>
              </a:spcAft>
              <a:defRPr/>
            </a:pPr>
            <a:r>
              <a:rPr lang="pt-BR" sz="2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XXXXXXXXXXXXX</a:t>
            </a:r>
          </a:p>
          <a:p>
            <a:pPr fontAlgn="auto">
              <a:lnSpc>
                <a:spcPts val="1800"/>
              </a:lnSpc>
              <a:spcAft>
                <a:spcPts val="0"/>
              </a:spcAft>
              <a:defRPr/>
            </a:pPr>
            <a:r>
              <a:rPr lang="pt-BR" sz="19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Coordenador Geral da UGF/SETI</a:t>
            </a:r>
            <a:endParaRPr lang="pt-BR" sz="19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10" name="Imagem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09121" y="899592"/>
            <a:ext cx="1246548" cy="162496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381</TotalTime>
  <Words>53</Words>
  <Application>Microsoft Office PowerPoint</Application>
  <PresentationFormat>Apresentação na tela (4:3)</PresentationFormat>
  <Paragraphs>13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2" baseType="lpstr">
      <vt:lpstr>Tema do Office</vt:lpstr>
      <vt:lpstr>“NOME DA OBRA”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NOME DA OBRA</dc:title>
  <dc:creator>Elenir dos Santos Silva</dc:creator>
  <cp:lastModifiedBy>Elenir dos Santos Silva</cp:lastModifiedBy>
  <cp:revision>23</cp:revision>
  <dcterms:created xsi:type="dcterms:W3CDTF">2017-07-24T13:31:32Z</dcterms:created>
  <dcterms:modified xsi:type="dcterms:W3CDTF">2019-05-24T18:02:19Z</dcterms:modified>
</cp:coreProperties>
</file>