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282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641DD-602F-4297-8492-69E6B4CB592A}" type="datetimeFigureOut">
              <a:rPr lang="pt-BR"/>
              <a:pPr>
                <a:defRPr/>
              </a:pPr>
              <a:t>24/05/2019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6DDD9-3577-4A98-87A5-D2198A8715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0147E-94CE-4B17-B6C5-ED09864C9E69}" type="datetimeFigureOut">
              <a:rPr lang="pt-BR"/>
              <a:pPr>
                <a:defRPr/>
              </a:pPr>
              <a:t>24/05/2019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46E36-DAC0-476C-9D9C-0CC1B66D167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8E696-7801-4C58-A712-4E29240BBF07}" type="datetimeFigureOut">
              <a:rPr lang="pt-BR"/>
              <a:pPr>
                <a:defRPr/>
              </a:pPr>
              <a:t>24/05/2019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C3DA2-7D56-4DE4-BBEF-B677FB1D1A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EB5AB-E81F-4FD5-ACAA-C84D5AD624DD}" type="datetimeFigureOut">
              <a:rPr lang="pt-BR"/>
              <a:pPr>
                <a:defRPr/>
              </a:pPr>
              <a:t>24/05/2019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2AFB9-4F55-4C91-88A1-F0008BC36B0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AD337-DEA2-47B2-A474-6185AC3CE3E9}" type="datetimeFigureOut">
              <a:rPr lang="pt-BR"/>
              <a:pPr>
                <a:defRPr/>
              </a:pPr>
              <a:t>24/05/2019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BF398-D4A8-4382-9294-D3B3E2ED72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1FC59-A5C1-4D33-A9CD-F7CD7A748D96}" type="datetimeFigureOut">
              <a:rPr lang="pt-BR"/>
              <a:pPr>
                <a:defRPr/>
              </a:pPr>
              <a:t>24/05/2019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4EFC2-66B4-45FA-B1F4-1F2CAB87918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4C02D-AAF9-4AD3-873E-EADE8CAB9115}" type="datetimeFigureOut">
              <a:rPr lang="pt-BR"/>
              <a:pPr>
                <a:defRPr/>
              </a:pPr>
              <a:t>24/05/2019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E4BA08-0BDF-44F3-B35F-57BF1C7C6B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65F6A-CD27-4468-B5C0-6F9313FD93BD}" type="datetimeFigureOut">
              <a:rPr lang="pt-BR"/>
              <a:pPr>
                <a:defRPr/>
              </a:pPr>
              <a:t>24/05/2019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10AA3-51A5-42C4-8DC6-7BF0AB40B1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A8868-E8F8-4917-8FE9-300CE76D34D3}" type="datetimeFigureOut">
              <a:rPr lang="pt-BR"/>
              <a:pPr>
                <a:defRPr/>
              </a:pPr>
              <a:t>24/05/2019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E7A40-E4B6-4C0C-B07E-6C81B76863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920EB-1521-491A-82B1-19142F0A2756}" type="datetimeFigureOut">
              <a:rPr lang="pt-BR"/>
              <a:pPr>
                <a:defRPr/>
              </a:pPr>
              <a:t>24/05/2019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83D38-303E-4FEA-9FAA-3BA1C35157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B3EC-5D53-4F8C-86CC-5C7B4CC6D370}" type="datetimeFigureOut">
              <a:rPr lang="pt-BR"/>
              <a:pPr>
                <a:defRPr/>
              </a:pPr>
              <a:t>24/05/2019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DEE70-EBF5-4F79-B657-79D71EB185B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F62EA6-B66A-4E4F-80AF-2701EAA2E162}" type="datetimeFigureOut">
              <a:rPr lang="pt-BR"/>
              <a:pPr>
                <a:defRPr/>
              </a:pPr>
              <a:t>24/05/2019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BFFBF1-88D6-47D4-B31B-5A2B7D2A99F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sel 8"/>
          <p:cNvSpPr/>
          <p:nvPr/>
        </p:nvSpPr>
        <p:spPr>
          <a:xfrm>
            <a:off x="0" y="0"/>
            <a:ext cx="6858000" cy="9144000"/>
          </a:xfrm>
          <a:prstGeom prst="bevel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8050" y="1208088"/>
            <a:ext cx="3098800" cy="5762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“NOME DA OBRA”</a:t>
            </a:r>
            <a:endParaRPr lang="pt-BR" sz="24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68413" y="3419475"/>
            <a:ext cx="4305300" cy="647700"/>
          </a:xfrm>
        </p:spPr>
        <p:txBody>
          <a:bodyPr rtlCol="0">
            <a:noAutofit/>
          </a:bodyPr>
          <a:lstStyle/>
          <a:p>
            <a:pPr fontAlgn="auto">
              <a:lnSpc>
                <a:spcPts val="18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XXXXXXXXXXXXX</a:t>
            </a:r>
          </a:p>
          <a:p>
            <a:pPr fontAlgn="auto">
              <a:lnSpc>
                <a:spcPts val="18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Governador do Paraná</a:t>
            </a:r>
            <a:endParaRPr lang="pt-BR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33475" y="4211638"/>
            <a:ext cx="4440238" cy="865187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ts val="1800"/>
              </a:lnSpc>
              <a:spcAft>
                <a:spcPts val="0"/>
              </a:spcAft>
              <a:defRPr/>
            </a:pPr>
            <a:r>
              <a:rPr lang="pt-BR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XXXXXXXXXXXXX</a:t>
            </a:r>
          </a:p>
          <a:p>
            <a:pPr fontAlgn="auto">
              <a:lnSpc>
                <a:spcPts val="1800"/>
              </a:lnSpc>
              <a:spcAft>
                <a:spcPts val="0"/>
              </a:spcAft>
              <a:defRPr/>
            </a:pPr>
            <a:r>
              <a:rPr lang="pt-B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Superintendente da Ciência, Tecnologia e     Ensino Superior -SETI</a:t>
            </a:r>
            <a:endParaRPr lang="pt-BR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908050" y="5219700"/>
            <a:ext cx="5113338" cy="576263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ts val="1800"/>
              </a:lnSpc>
              <a:spcAft>
                <a:spcPts val="0"/>
              </a:spcAft>
              <a:defRPr/>
            </a:pPr>
            <a:r>
              <a:rPr lang="pt-BR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XXXXXXXXXXXXX</a:t>
            </a:r>
          </a:p>
          <a:p>
            <a:pPr fontAlgn="auto">
              <a:lnSpc>
                <a:spcPts val="1800"/>
              </a:lnSpc>
              <a:spcAft>
                <a:spcPts val="0"/>
              </a:spcAft>
              <a:defRPr/>
            </a:pPr>
            <a:r>
              <a:rPr lang="pt-B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Representante Legal da Instituição</a:t>
            </a:r>
            <a:endParaRPr lang="pt-BR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430338" y="7812088"/>
            <a:ext cx="4303712" cy="576262"/>
          </a:xfrm>
          <a:prstGeom prst="rect">
            <a:avLst/>
          </a:prstGeom>
        </p:spPr>
        <p:txBody>
          <a:bodyPr/>
          <a:lstStyle>
            <a:lvl1pPr indent="0" algn="ctr">
              <a:lnSpc>
                <a:spcPts val="1800"/>
              </a:lnSpc>
              <a:spcBef>
                <a:spcPct val="20000"/>
              </a:spcBef>
              <a:buFont typeface="Arial" pitchFamily="34" charset="0"/>
              <a:buNone/>
              <a:defRPr sz="2400" b="1">
                <a:solidFill>
                  <a:schemeClr val="tx1">
                    <a:tint val="75000"/>
                  </a:schemeClr>
                </a:solidFill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pt-BR" sz="19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Local,  ... de .............. de  20... </a:t>
            </a:r>
            <a:r>
              <a:rPr lang="pt-BR" sz="2000" b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          </a:t>
            </a:r>
            <a:endParaRPr lang="pt-BR" sz="2000" b="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1268413" y="6011863"/>
            <a:ext cx="4305300" cy="57626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ts val="1800"/>
              </a:lnSpc>
              <a:spcAft>
                <a:spcPts val="0"/>
              </a:spcAft>
              <a:defRPr/>
            </a:pPr>
            <a:r>
              <a:rPr lang="pt-BR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XXXXXXXXXXXXX</a:t>
            </a:r>
          </a:p>
          <a:p>
            <a:pPr fontAlgn="auto">
              <a:lnSpc>
                <a:spcPts val="1800"/>
              </a:lnSpc>
              <a:spcAft>
                <a:spcPts val="0"/>
              </a:spcAft>
              <a:defRPr/>
            </a:pPr>
            <a:r>
              <a:rPr lang="pt-B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Diretor do </a:t>
            </a:r>
            <a:r>
              <a:rPr lang="pt-BR" sz="19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Campus</a:t>
            </a:r>
            <a:r>
              <a:rPr lang="pt-B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........ (quando couber)</a:t>
            </a:r>
            <a:endParaRPr lang="pt-BR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133128" y="2555776"/>
            <a:ext cx="4622540" cy="43199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8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1030324" y="2483768"/>
            <a:ext cx="4846948" cy="504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txBody>
          <a:bodyPr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 sz="2000" b="1" dirty="0" smtClean="0"/>
              <a:t>APOIADO COM RECURSOS DO FUNDO PARANÁ</a:t>
            </a:r>
            <a:endParaRPr lang="pt-BR" sz="2000" b="1" dirty="0"/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268413" y="6832600"/>
            <a:ext cx="4305300" cy="6477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ts val="1800"/>
              </a:lnSpc>
              <a:spcAft>
                <a:spcPts val="0"/>
              </a:spcAft>
              <a:defRPr/>
            </a:pPr>
            <a:r>
              <a:rPr lang="pt-BR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XXXXXXXXXXXXX</a:t>
            </a:r>
          </a:p>
          <a:p>
            <a:pPr fontAlgn="auto">
              <a:lnSpc>
                <a:spcPts val="1800"/>
              </a:lnSpc>
              <a:spcAft>
                <a:spcPts val="0"/>
              </a:spcAft>
              <a:defRPr/>
            </a:pPr>
            <a:r>
              <a:rPr lang="pt-B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Coordenador Geral da UGF/SETI</a:t>
            </a:r>
            <a:endParaRPr lang="pt-BR" sz="19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9121" y="899592"/>
            <a:ext cx="1246548" cy="16249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53</Words>
  <Application>Microsoft Office PowerPoint</Application>
  <PresentationFormat>Apresentação na tela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“NOME DA OBRA”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 DA OBRA</dc:title>
  <dc:creator>Elenir dos Santos Silva</dc:creator>
  <cp:lastModifiedBy>Elenir dos Santos Silva</cp:lastModifiedBy>
  <cp:revision>23</cp:revision>
  <dcterms:created xsi:type="dcterms:W3CDTF">2017-07-24T13:31:32Z</dcterms:created>
  <dcterms:modified xsi:type="dcterms:W3CDTF">2019-05-24T18:02:19Z</dcterms:modified>
</cp:coreProperties>
</file>