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60" r:id="rId3"/>
    <p:sldId id="259" r:id="rId4"/>
  </p:sldIdLst>
  <p:sldSz cx="6858000" cy="9144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98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000250" y="0"/>
            <a:ext cx="4857750" cy="9144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2525151" y="711200"/>
            <a:ext cx="3829050" cy="3824224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2515831" y="4719819"/>
            <a:ext cx="3836084" cy="1468331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4403418" y="8743928"/>
            <a:ext cx="1501848" cy="302536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114550" y="8743928"/>
            <a:ext cx="2195792" cy="3048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5910663" y="8741664"/>
            <a:ext cx="441252" cy="3048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14900" y="366608"/>
            <a:ext cx="1143000" cy="7802033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90"/>
            <a:ext cx="45148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182112" y="8743928"/>
            <a:ext cx="1501848" cy="302536"/>
          </a:xfrm>
        </p:spPr>
        <p:txBody>
          <a:bodyPr/>
          <a:lstStyle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42900" y="8741664"/>
            <a:ext cx="2743200" cy="3048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690872" y="8737600"/>
            <a:ext cx="441252" cy="304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0100" y="3762450"/>
            <a:ext cx="4691616" cy="1816100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00100" y="2540001"/>
            <a:ext cx="4691616" cy="991343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543179" y="8742413"/>
            <a:ext cx="1501848" cy="302536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301519" y="8742413"/>
            <a:ext cx="2171700" cy="3048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050464" y="8740149"/>
            <a:ext cx="441252" cy="304800"/>
          </a:xfrm>
        </p:spPr>
        <p:txBody>
          <a:bodyPr/>
          <a:lstStyle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640330" cy="6034617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134106" y="2133601"/>
            <a:ext cx="2640330" cy="6034617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7823200"/>
            <a:ext cx="2640330" cy="6096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3134106" y="7823200"/>
            <a:ext cx="2640330" cy="6096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42900" y="2282453"/>
            <a:ext cx="2640330" cy="5486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134106" y="2282453"/>
            <a:ext cx="2640330" cy="5486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4423410" cy="156464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42900" y="1996555"/>
            <a:ext cx="4423410" cy="803349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" y="2844800"/>
            <a:ext cx="5429250" cy="58290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448477" y="1339558"/>
            <a:ext cx="3239645" cy="575009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447530" y="1331756"/>
            <a:ext cx="3239645" cy="575009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41824" y="1524000"/>
            <a:ext cx="2571750" cy="27432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041824" y="4378179"/>
            <a:ext cx="2571750" cy="256032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497762" y="1388003"/>
            <a:ext cx="3154680" cy="560832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6115050" y="0"/>
            <a:ext cx="742950" cy="9144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29250" cy="1524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342900" y="2145888"/>
            <a:ext cx="5429250" cy="646176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3184452" y="8743928"/>
            <a:ext cx="1501848" cy="302536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AD5ADDE-04DE-48EC-9F9A-23F7A651D318}" type="datetimeFigureOut">
              <a:rPr lang="pt-BR" smtClean="0"/>
              <a:t>01/04/2013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342900" y="8743928"/>
            <a:ext cx="2743200" cy="3048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4688586" y="8741664"/>
            <a:ext cx="441252" cy="3048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BF8980-6662-4D01-A36B-44604B18D7C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16832" y="323528"/>
            <a:ext cx="4797152" cy="1092607"/>
          </a:xfrm>
        </p:spPr>
        <p:txBody>
          <a:bodyPr wrap="square" lIns="0" rIns="0" anchor="t" anchorCtr="0">
            <a:spAutoFit/>
          </a:bodyPr>
          <a:lstStyle/>
          <a:p>
            <a:endParaRPr lang="pt-BR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CONSELHO PARANAENSE DE                                CIÊNCIA E TECNOLOGIA  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132856" y="7812360"/>
            <a:ext cx="4680520" cy="692497"/>
          </a:xfrm>
          <a:prstGeom prst="rect">
            <a:avLst/>
          </a:prstGeom>
        </p:spPr>
        <p:txBody>
          <a:bodyPr vert="horz" wrap="square" lIns="0" tIns="0" rIns="0" bIns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ABRIL/2013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7" y="603658"/>
            <a:ext cx="1680857" cy="1448062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2132856" y="6948264"/>
            <a:ext cx="4725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buClr>
                <a:srgbClr val="1F497D"/>
              </a:buClr>
              <a:buSzPct val="73000"/>
              <a:defRPr/>
            </a:pPr>
            <a:r>
              <a:rPr lang="pt-BR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XIX REUNIÃO ORDINÁRIA  </a:t>
            </a:r>
          </a:p>
        </p:txBody>
      </p:sp>
      <p:sp>
        <p:nvSpPr>
          <p:cNvPr id="5" name="Retângulo 4"/>
          <p:cNvSpPr/>
          <p:nvPr/>
        </p:nvSpPr>
        <p:spPr>
          <a:xfrm>
            <a:off x="3528502" y="1475656"/>
            <a:ext cx="32848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Lucida Sans" pitchFamily="34" charset="0"/>
                <a:ea typeface="Verdana" pitchFamily="34" charset="0"/>
                <a:cs typeface="Verdana" pitchFamily="34" charset="0"/>
              </a:rPr>
              <a:t>CCT PARANÁ</a:t>
            </a:r>
            <a:endParaRPr lang="pt-BR" sz="3600" dirty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260648" y="2267744"/>
            <a:ext cx="1368152" cy="6480720"/>
          </a:xfrm>
          <a:prstGeom prst="rect">
            <a:avLst/>
          </a:prstGeom>
        </p:spPr>
        <p:txBody>
          <a:bodyPr vert="wordArtVert" lIns="45720" tIns="0" rIns="45720" bIns="0" anchor="ctr" anchorCtr="1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FUNDO </a:t>
            </a:r>
            <a:r>
              <a:rPr kumimoji="0" lang="pt-BR" sz="2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paraná</a:t>
            </a:r>
            <a:endParaRPr kumimoji="0" lang="pt-BR" sz="2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00206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16224" y="251520"/>
            <a:ext cx="4653136" cy="1184940"/>
          </a:xfrm>
        </p:spPr>
        <p:txBody>
          <a:bodyPr wrap="square" lIns="0" rIns="0" anchor="t" anchorCtr="0">
            <a:spAutoFit/>
          </a:bodyPr>
          <a:lstStyle/>
          <a:p>
            <a:endParaRPr lang="pt-BR" sz="2400" b="1" dirty="0" smtClean="0">
              <a:latin typeface="Lucida Sans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2400" b="1" dirty="0" smtClean="0">
                <a:latin typeface="Lucida Sans" pitchFamily="34" charset="0"/>
                <a:ea typeface="Verdana" pitchFamily="34" charset="0"/>
                <a:cs typeface="Verdana" pitchFamily="34" charset="0"/>
              </a:rPr>
              <a:t>CONSELHO PARANAENSE DE                                CIÊNCIA E TECNOLOGIA  </a:t>
            </a:r>
            <a:endParaRPr lang="pt-BR" sz="2400" b="1" dirty="0">
              <a:latin typeface="Lucida Sans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7" y="603658"/>
            <a:ext cx="1680857" cy="1448062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2060848" y="6198567"/>
            <a:ext cx="4725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600"/>
              </a:spcBef>
              <a:buClr>
                <a:srgbClr val="1F497D"/>
              </a:buClr>
              <a:buSzPct val="73000"/>
              <a:defRPr/>
            </a:pPr>
            <a:r>
              <a:rPr lang="pt-BR" sz="2400" b="1" dirty="0">
                <a:solidFill>
                  <a:schemeClr val="bg1"/>
                </a:solidFill>
                <a:latin typeface="Lucida Sans" pitchFamily="34" charset="0"/>
                <a:ea typeface="Verdana" pitchFamily="34" charset="0"/>
                <a:cs typeface="Verdana" pitchFamily="34" charset="0"/>
              </a:rPr>
              <a:t>XIX REUNIÃO ORDINÁRIA 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00200" y="6732240"/>
            <a:ext cx="501317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  <a:ea typeface="Times New Roman" pitchFamily="18" charset="0"/>
                <a:cs typeface="Arial" pitchFamily="34" charset="0"/>
              </a:rPr>
              <a:t>Relatório Operacional  2012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  <a:cs typeface="Arial" pitchFamily="34" charset="0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260648" y="2411760"/>
            <a:ext cx="1368152" cy="6480720"/>
          </a:xfrm>
          <a:prstGeom prst="rect">
            <a:avLst/>
          </a:prstGeom>
        </p:spPr>
        <p:txBody>
          <a:bodyPr vert="wordArtVert" lIns="45720" tIns="0" rIns="45720" bIns="0" anchor="ctr" anchorCtr="1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FUNDO </a:t>
            </a:r>
            <a:r>
              <a:rPr kumimoji="0" lang="pt-BR" sz="2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paraná</a:t>
            </a:r>
            <a:endParaRPr kumimoji="0" lang="pt-BR" sz="2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00206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076071" y="8635806"/>
            <a:ext cx="1508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pt-BR" dirty="0" smtClean="0">
                <a:solidFill>
                  <a:srgbClr val="FFFFFF"/>
                </a:solidFill>
                <a:latin typeface="Lucida Sans" pitchFamily="34" charset="0"/>
              </a:rPr>
              <a:t>ABRIL/2013</a:t>
            </a:r>
            <a:endParaRPr lang="pt-BR" dirty="0">
              <a:solidFill>
                <a:srgbClr val="FFFFFF"/>
              </a:solidFill>
              <a:latin typeface="Lucida Sans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28502" y="1475656"/>
            <a:ext cx="32574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Lucida Sans" pitchFamily="34" charset="0"/>
                <a:ea typeface="Verdana" pitchFamily="34" charset="0"/>
                <a:cs typeface="Verdana" pitchFamily="34" charset="0"/>
              </a:rPr>
              <a:t>CCT PARANÁ</a:t>
            </a:r>
            <a:endParaRPr lang="pt-BR" sz="3600" dirty="0">
              <a:solidFill>
                <a:schemeClr val="bg1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16832" y="251520"/>
            <a:ext cx="4797152" cy="1184940"/>
          </a:xfrm>
        </p:spPr>
        <p:txBody>
          <a:bodyPr wrap="square" lIns="0" rIns="0" anchor="t" anchorCtr="0">
            <a:spAutoFit/>
          </a:bodyPr>
          <a:lstStyle/>
          <a:p>
            <a:endParaRPr lang="pt-BR" sz="2400" b="1" dirty="0" smtClean="0">
              <a:latin typeface="Lucida Sans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2400" b="1" dirty="0" smtClean="0">
                <a:latin typeface="Lucida Sans" pitchFamily="34" charset="0"/>
                <a:ea typeface="Verdana" pitchFamily="34" charset="0"/>
                <a:cs typeface="Verdana" pitchFamily="34" charset="0"/>
              </a:rPr>
              <a:t>CONSELHO PARANAENSE DE                                CIÊNCIA E TECNOLOGIA  </a:t>
            </a:r>
            <a:endParaRPr lang="pt-BR" sz="2400" b="1" dirty="0">
              <a:latin typeface="Lucida Sans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32656" y="2411760"/>
            <a:ext cx="1368152" cy="6480720"/>
          </a:xfrm>
          <a:prstGeom prst="rect">
            <a:avLst/>
          </a:prstGeom>
        </p:spPr>
        <p:txBody>
          <a:bodyPr vert="wordArtVert" lIns="45720" tIns="0" rIns="45720" bIns="0" anchor="ctr" anchorCtr="1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FUNDO </a:t>
            </a:r>
            <a:r>
              <a:rPr kumimoji="0" lang="pt-BR" sz="2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paraná</a:t>
            </a:r>
            <a:endParaRPr kumimoji="0" lang="pt-BR" sz="2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00206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7" y="603658"/>
            <a:ext cx="1680857" cy="1448062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2060848" y="6300192"/>
            <a:ext cx="4725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600"/>
              </a:spcBef>
              <a:buClr>
                <a:srgbClr val="1F497D"/>
              </a:buClr>
              <a:buSzPct val="73000"/>
              <a:defRPr/>
            </a:pPr>
            <a:r>
              <a:rPr lang="pt-BR" sz="2400" b="1" dirty="0">
                <a:solidFill>
                  <a:schemeClr val="bg1"/>
                </a:solidFill>
                <a:latin typeface="Lucida Sans" pitchFamily="34" charset="0"/>
                <a:ea typeface="Verdana" pitchFamily="34" charset="0"/>
                <a:cs typeface="Verdana" pitchFamily="34" charset="0"/>
              </a:rPr>
              <a:t>XIX REUNIÃO ORDINÁRIA 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72816" y="6732240"/>
            <a:ext cx="501317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  <a:ea typeface="Times New Roman" pitchFamily="18" charset="0"/>
                <a:cs typeface="Arial" pitchFamily="34" charset="0"/>
              </a:rPr>
              <a:t>Previsão Orçamentária  2013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142594" y="8635806"/>
            <a:ext cx="13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pt-BR" dirty="0" smtClean="0">
                <a:solidFill>
                  <a:srgbClr val="FFFFFF"/>
                </a:solidFill>
              </a:rPr>
              <a:t>ABRIL/2013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28502" y="1475656"/>
            <a:ext cx="32848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Lucida Sans" pitchFamily="34" charset="0"/>
                <a:ea typeface="Verdana" pitchFamily="34" charset="0"/>
                <a:cs typeface="Verdana" pitchFamily="34" charset="0"/>
              </a:rPr>
              <a:t>CCT PARANÁ</a:t>
            </a:r>
            <a:endParaRPr lang="pt-BR" sz="3600" dirty="0">
              <a:solidFill>
                <a:schemeClr val="bg1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901</TotalTime>
  <Words>48</Words>
  <Application>Microsoft Office PowerPoint</Application>
  <PresentationFormat>Apresentação na tela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Opulento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CCT paraná</dc:title>
  <dc:creator>Elenir</dc:creator>
  <cp:lastModifiedBy>Elenir dos Santos Silva</cp:lastModifiedBy>
  <cp:revision>22</cp:revision>
  <cp:lastPrinted>2013-02-18T13:15:39Z</cp:lastPrinted>
  <dcterms:created xsi:type="dcterms:W3CDTF">2013-02-03T23:12:21Z</dcterms:created>
  <dcterms:modified xsi:type="dcterms:W3CDTF">2013-04-01T18:21:39Z</dcterms:modified>
</cp:coreProperties>
</file>