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60" r:id="rId3"/>
    <p:sldId id="259" r:id="rId4"/>
  </p:sldIdLst>
  <p:sldSz cx="6858000" cy="9144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8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AD5ADDE-04DE-48EC-9F9A-23F7A651D318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BF8980-6662-4D01-A36B-44604B18D7C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6832" y="323528"/>
            <a:ext cx="4797152" cy="1092607"/>
          </a:xfrm>
        </p:spPr>
        <p:txBody>
          <a:bodyPr wrap="square" lIns="0" rIns="0" anchor="t" anchorCtr="0">
            <a:spAutoFit/>
          </a:bodyPr>
          <a:lstStyle/>
          <a:p>
            <a:endParaRPr lang="pt-BR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CONSELHO PARANAENSE DE                                CIÊNCIA E TECNOLOGIA  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132856" y="7812360"/>
            <a:ext cx="4680520" cy="692497"/>
          </a:xfrm>
          <a:prstGeom prst="rect">
            <a:avLst/>
          </a:prstGeom>
        </p:spPr>
        <p:txBody>
          <a:bodyPr vert="horz" wrap="square" lIns="0" tIns="0" rIns="0" bIns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ABRIL/2013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7" y="603658"/>
            <a:ext cx="1680857" cy="144806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132856" y="6948264"/>
            <a:ext cx="4725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1F497D"/>
              </a:buClr>
              <a:buSzPct val="73000"/>
              <a:defRPr/>
            </a:pPr>
            <a:r>
              <a:rPr lang="pt-BR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XIX REUNIÃO ORDINÁRIA  </a:t>
            </a:r>
          </a:p>
        </p:txBody>
      </p:sp>
      <p:sp>
        <p:nvSpPr>
          <p:cNvPr id="5" name="Retângulo 4"/>
          <p:cNvSpPr/>
          <p:nvPr/>
        </p:nvSpPr>
        <p:spPr>
          <a:xfrm>
            <a:off x="3528502" y="1475656"/>
            <a:ext cx="3284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Lucida Sans" pitchFamily="34" charset="0"/>
                <a:ea typeface="Verdana" pitchFamily="34" charset="0"/>
                <a:cs typeface="Verdana" pitchFamily="34" charset="0"/>
              </a:rPr>
              <a:t>CCT PARANÁ</a:t>
            </a:r>
            <a:endParaRPr lang="pt-BR" sz="360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60648" y="2267744"/>
            <a:ext cx="1368152" cy="6480720"/>
          </a:xfrm>
          <a:prstGeom prst="rect">
            <a:avLst/>
          </a:prstGeom>
        </p:spPr>
        <p:txBody>
          <a:bodyPr vert="wordArtVert" lIns="45720" tIns="0" rIns="45720" bIns="0" anchor="ctr" anchorCtr="1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FUNDO </a:t>
            </a:r>
            <a:r>
              <a:rPr kumimoji="0" lang="pt-BR" sz="2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paraná</a:t>
            </a:r>
            <a:endParaRPr kumimoji="0" lang="pt-BR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16224" y="251520"/>
            <a:ext cx="4653136" cy="1184940"/>
          </a:xfrm>
        </p:spPr>
        <p:txBody>
          <a:bodyPr wrap="square" lIns="0" rIns="0" anchor="t" anchorCtr="0">
            <a:spAutoFit/>
          </a:bodyPr>
          <a:lstStyle/>
          <a:p>
            <a:endParaRPr lang="pt-BR" sz="2400" b="1" dirty="0" smtClean="0">
              <a:latin typeface="Lucida San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400" b="1" dirty="0" smtClean="0">
                <a:latin typeface="Lucida Sans" pitchFamily="34" charset="0"/>
                <a:ea typeface="Verdana" pitchFamily="34" charset="0"/>
                <a:cs typeface="Verdana" pitchFamily="34" charset="0"/>
              </a:rPr>
              <a:t>CONSELHO PARANAENSE DE                                CIÊNCIA E TECNOLOGIA  </a:t>
            </a:r>
            <a:endParaRPr lang="pt-BR" sz="2400" b="1" dirty="0">
              <a:latin typeface="Lucida Sans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7" y="603658"/>
            <a:ext cx="1680857" cy="144806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060848" y="6198567"/>
            <a:ext cx="4725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600"/>
              </a:spcBef>
              <a:buClr>
                <a:srgbClr val="1F497D"/>
              </a:buClr>
              <a:buSzPct val="73000"/>
              <a:defRPr/>
            </a:pPr>
            <a:r>
              <a:rPr lang="pt-BR" sz="2400" b="1" dirty="0">
                <a:solidFill>
                  <a:schemeClr val="bg1"/>
                </a:solidFill>
                <a:latin typeface="Lucida Sans" pitchFamily="34" charset="0"/>
                <a:ea typeface="Verdana" pitchFamily="34" charset="0"/>
                <a:cs typeface="Verdana" pitchFamily="34" charset="0"/>
              </a:rPr>
              <a:t>XIX REUNIÃO ORDINÁRIA 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00200" y="6732240"/>
            <a:ext cx="501317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  <a:ea typeface="Times New Roman" pitchFamily="18" charset="0"/>
                <a:cs typeface="Arial" pitchFamily="34" charset="0"/>
              </a:rPr>
              <a:t>Relatório Operacional  2012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60648" y="2411760"/>
            <a:ext cx="1368152" cy="6480720"/>
          </a:xfrm>
          <a:prstGeom prst="rect">
            <a:avLst/>
          </a:prstGeom>
        </p:spPr>
        <p:txBody>
          <a:bodyPr vert="wordArtVert" lIns="45720" tIns="0" rIns="45720" bIns="0" anchor="ctr" anchorCtr="1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FUNDO </a:t>
            </a:r>
            <a:r>
              <a:rPr kumimoji="0" lang="pt-BR" sz="2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paraná</a:t>
            </a:r>
            <a:endParaRPr kumimoji="0" lang="pt-BR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076071" y="8635806"/>
            <a:ext cx="150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pt-BR" dirty="0" smtClean="0">
                <a:solidFill>
                  <a:srgbClr val="FFFFFF"/>
                </a:solidFill>
                <a:latin typeface="Lucida Sans" pitchFamily="34" charset="0"/>
              </a:rPr>
              <a:t>ABRIL/2013</a:t>
            </a:r>
            <a:endParaRPr lang="pt-BR" dirty="0">
              <a:solidFill>
                <a:srgbClr val="FFFFFF"/>
              </a:solidFill>
              <a:latin typeface="Lucida Sans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28502" y="1475656"/>
            <a:ext cx="32574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Lucida Sans" pitchFamily="34" charset="0"/>
                <a:ea typeface="Verdana" pitchFamily="34" charset="0"/>
                <a:cs typeface="Verdana" pitchFamily="34" charset="0"/>
              </a:rPr>
              <a:t>CCT PARANÁ</a:t>
            </a:r>
            <a:endParaRPr lang="pt-BR" sz="36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6832" y="251520"/>
            <a:ext cx="4797152" cy="1184940"/>
          </a:xfrm>
        </p:spPr>
        <p:txBody>
          <a:bodyPr wrap="square" lIns="0" rIns="0" anchor="t" anchorCtr="0">
            <a:spAutoFit/>
          </a:bodyPr>
          <a:lstStyle/>
          <a:p>
            <a:endParaRPr lang="pt-BR" sz="2400" b="1" dirty="0" smtClean="0">
              <a:latin typeface="Lucida Sans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400" b="1" dirty="0" smtClean="0">
                <a:latin typeface="Lucida Sans" pitchFamily="34" charset="0"/>
                <a:ea typeface="Verdana" pitchFamily="34" charset="0"/>
                <a:cs typeface="Verdana" pitchFamily="34" charset="0"/>
              </a:rPr>
              <a:t>CONSELHO PARANAENSE DE                                CIÊNCIA E TECNOLOGIA  </a:t>
            </a:r>
            <a:endParaRPr lang="pt-BR" sz="2400" b="1" dirty="0">
              <a:latin typeface="Lucida San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32656" y="2411760"/>
            <a:ext cx="1368152" cy="6480720"/>
          </a:xfrm>
          <a:prstGeom prst="rect">
            <a:avLst/>
          </a:prstGeom>
        </p:spPr>
        <p:txBody>
          <a:bodyPr vert="wordArtVert" lIns="45720" tIns="0" rIns="45720" bIns="0" anchor="ctr" anchorCtr="1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FUNDO </a:t>
            </a:r>
            <a:r>
              <a:rPr kumimoji="0" lang="pt-BR" sz="2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paraná</a:t>
            </a:r>
            <a:endParaRPr kumimoji="0" lang="pt-BR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206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7" y="603658"/>
            <a:ext cx="1680857" cy="144806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060848" y="6300192"/>
            <a:ext cx="4725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600"/>
              </a:spcBef>
              <a:buClr>
                <a:srgbClr val="1F497D"/>
              </a:buClr>
              <a:buSzPct val="73000"/>
              <a:defRPr/>
            </a:pPr>
            <a:r>
              <a:rPr lang="pt-BR" sz="2400" b="1" dirty="0">
                <a:solidFill>
                  <a:schemeClr val="bg1"/>
                </a:solidFill>
                <a:latin typeface="Lucida Sans" pitchFamily="34" charset="0"/>
                <a:ea typeface="Verdana" pitchFamily="34" charset="0"/>
                <a:cs typeface="Verdana" pitchFamily="34" charset="0"/>
              </a:rPr>
              <a:t>XIX REUNIÃO ORDINÁRIA 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72816" y="6732240"/>
            <a:ext cx="501317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  <a:ea typeface="Times New Roman" pitchFamily="18" charset="0"/>
                <a:cs typeface="Arial" pitchFamily="34" charset="0"/>
              </a:rPr>
              <a:t>Previsão Orçamentária  2013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142594" y="8635806"/>
            <a:ext cx="137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pt-BR" dirty="0" smtClean="0">
                <a:solidFill>
                  <a:srgbClr val="FFFFFF"/>
                </a:solidFill>
              </a:rPr>
              <a:t>ABRIL/2013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28502" y="1475656"/>
            <a:ext cx="3284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Lucida Sans" pitchFamily="34" charset="0"/>
                <a:ea typeface="Verdana" pitchFamily="34" charset="0"/>
                <a:cs typeface="Verdana" pitchFamily="34" charset="0"/>
              </a:rPr>
              <a:t>CCT PARANÁ</a:t>
            </a:r>
            <a:endParaRPr lang="pt-BR" sz="3600" dirty="0">
              <a:solidFill>
                <a:schemeClr val="bg1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901</TotalTime>
  <Words>48</Words>
  <Application>Microsoft Office PowerPoint</Application>
  <PresentationFormat>Apresentação na tela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Opulento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CCT paraná</dc:title>
  <dc:creator>Elenir</dc:creator>
  <cp:lastModifiedBy>Elenir dos Santos Silva</cp:lastModifiedBy>
  <cp:revision>22</cp:revision>
  <cp:lastPrinted>2013-02-18T13:15:39Z</cp:lastPrinted>
  <dcterms:created xsi:type="dcterms:W3CDTF">2013-02-03T23:12:21Z</dcterms:created>
  <dcterms:modified xsi:type="dcterms:W3CDTF">2013-04-01T18:21:39Z</dcterms:modified>
</cp:coreProperties>
</file>