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9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16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47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0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3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44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21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95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61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28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63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565C-4297-4FA3-AFFE-16AEAFB0BCAA}" type="datetimeFigureOut">
              <a:rPr lang="pt-BR" smtClean="0"/>
              <a:t>15/01/2020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0A452-67C6-4CFA-ADB8-14BAAB874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85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0648" y="179512"/>
            <a:ext cx="6408712" cy="20162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60648" y="3059832"/>
            <a:ext cx="6408712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76" y="437814"/>
            <a:ext cx="1227127" cy="1499619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404664" y="467544"/>
            <a:ext cx="1800200" cy="688722"/>
            <a:chOff x="4725144" y="467544"/>
            <a:chExt cx="1800200" cy="688722"/>
          </a:xfrm>
        </p:grpSpPr>
        <p:sp>
          <p:nvSpPr>
            <p:cNvPr id="7" name="Retângulo 6"/>
            <p:cNvSpPr/>
            <p:nvPr/>
          </p:nvSpPr>
          <p:spPr>
            <a:xfrm>
              <a:off x="4725144" y="467544"/>
              <a:ext cx="1800200" cy="68872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869160" y="509935"/>
              <a:ext cx="15121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Inserir Logomarca da Instituição Proponente</a:t>
              </a:r>
              <a:endParaRPr lang="pt-BR" sz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413336" y="1301685"/>
            <a:ext cx="3816424" cy="688722"/>
            <a:chOff x="2708920" y="1362998"/>
            <a:chExt cx="3816424" cy="688722"/>
          </a:xfrm>
        </p:grpSpPr>
        <p:sp>
          <p:nvSpPr>
            <p:cNvPr id="9" name="Retângulo 8"/>
            <p:cNvSpPr/>
            <p:nvPr/>
          </p:nvSpPr>
          <p:spPr>
            <a:xfrm>
              <a:off x="2708920" y="1362998"/>
              <a:ext cx="3816424" cy="68872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2852936" y="1405389"/>
              <a:ext cx="35283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Apoiada com recursos do FUNDO PARANÁ</a:t>
              </a:r>
              <a:endParaRPr lang="pt-BR" b="1" dirty="0"/>
            </a:p>
          </p:txBody>
        </p:sp>
      </p:grpSp>
      <p:sp>
        <p:nvSpPr>
          <p:cNvPr id="12" name="Retângulo 11"/>
          <p:cNvSpPr/>
          <p:nvPr/>
        </p:nvSpPr>
        <p:spPr>
          <a:xfrm>
            <a:off x="260648" y="2339752"/>
            <a:ext cx="6408712" cy="5442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32656" y="241176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Título da Obra/ Reforma:</a:t>
            </a:r>
            <a:endParaRPr lang="pt-BR" sz="20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13336" y="3311948"/>
            <a:ext cx="6112008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Nome da Instituição: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04664" y="3878720"/>
            <a:ext cx="6112008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Nome do Projeto: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13336" y="4454784"/>
            <a:ext cx="6112008" cy="258532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PROJETOS: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Projeto Arquitetônico: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Projeto Estrutural: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Projeto Elétrico/ Eletrônico/ Lógica: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Projeto Hidráulico/Sanitário: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04664" y="7191088"/>
            <a:ext cx="6112008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Execução da Obra:</a:t>
            </a:r>
          </a:p>
          <a:p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04664" y="8030125"/>
            <a:ext cx="6112008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Fiscalização da Obra: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259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51</Words>
  <Application>Microsoft Office PowerPoint</Application>
  <PresentationFormat>Apresentação na tela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Elenir dos Santos Silva</dc:creator>
  <cp:lastModifiedBy>Elenir dos Santos Silva</cp:lastModifiedBy>
  <cp:revision>3</cp:revision>
  <dcterms:created xsi:type="dcterms:W3CDTF">2020-01-15T18:27:56Z</dcterms:created>
  <dcterms:modified xsi:type="dcterms:W3CDTF">2020-01-15T18:54:41Z</dcterms:modified>
</cp:coreProperties>
</file>