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1440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7" roundtripDataSignature="AMtx7mhy3cMJu8D/YOUfnnX1dNZrIjYk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514350" y="2840568"/>
            <a:ext cx="5829300" cy="19600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411956" y="2064544"/>
            <a:ext cx="6034088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1842559" y="3495677"/>
            <a:ext cx="7802033" cy="1543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-1300691" y="2009777"/>
            <a:ext cx="7802033" cy="4514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541735" y="5875867"/>
            <a:ext cx="5829300" cy="18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541735" y="3875618"/>
            <a:ext cx="5829300" cy="2000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342900" y="2133601"/>
            <a:ext cx="3028950" cy="60346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3486150" y="2133601"/>
            <a:ext cx="3028950" cy="60346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342900" y="2046817"/>
            <a:ext cx="3030141" cy="8530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342900" y="2899833"/>
            <a:ext cx="3030141" cy="52683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3483769" y="2046817"/>
            <a:ext cx="3031331" cy="8530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3483769" y="2899833"/>
            <a:ext cx="3031331" cy="52683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342900" y="364067"/>
            <a:ext cx="2256235" cy="1549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2681287" y="364067"/>
            <a:ext cx="3833813" cy="78041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342900" y="1913467"/>
            <a:ext cx="2256235" cy="6254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344216" y="6400800"/>
            <a:ext cx="4114800" cy="75565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0" y="0"/>
            <a:ext cx="6858000" cy="9144000"/>
          </a:xfrm>
          <a:prstGeom prst="bevel">
            <a:avLst>
              <a:gd fmla="val 12500" name="adj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 txBox="1"/>
          <p:nvPr>
            <p:ph type="ctrTitle"/>
          </p:nvPr>
        </p:nvSpPr>
        <p:spPr>
          <a:xfrm>
            <a:off x="908050" y="1208088"/>
            <a:ext cx="3098800" cy="576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pt-BR" sz="2400">
                <a:solidFill>
                  <a:srgbClr val="3F3F3F"/>
                </a:solidFill>
              </a:rPr>
              <a:t>“NOME DA OBRA”</a:t>
            </a:r>
            <a:endParaRPr b="1" i="1" sz="2400">
              <a:solidFill>
                <a:srgbClr val="3F3F3F"/>
              </a:solidFill>
            </a:endParaRPr>
          </a:p>
        </p:txBody>
      </p:sp>
      <p:sp>
        <p:nvSpPr>
          <p:cNvPr id="86" name="Google Shape;86;p1"/>
          <p:cNvSpPr txBox="1"/>
          <p:nvPr>
            <p:ph idx="1" type="subTitle"/>
          </p:nvPr>
        </p:nvSpPr>
        <p:spPr>
          <a:xfrm>
            <a:off x="1268413" y="3419475"/>
            <a:ext cx="43053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1818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200"/>
              <a:buFont typeface="Arial"/>
              <a:buNone/>
            </a:pPr>
            <a:r>
              <a:rPr b="1" lang="pt-BR" sz="2200">
                <a:solidFill>
                  <a:srgbClr val="3F3F3F"/>
                </a:solidFill>
              </a:rPr>
              <a:t>XXXXXXXXXXXXX</a:t>
            </a:r>
            <a:endParaRPr/>
          </a:p>
          <a:p>
            <a:pPr indent="0" lvl="0" marL="0" rtl="0" algn="ctr">
              <a:lnSpc>
                <a:spcPct val="94736"/>
              </a:lnSpc>
              <a:spcBef>
                <a:spcPts val="380"/>
              </a:spcBef>
              <a:spcAft>
                <a:spcPts val="0"/>
              </a:spcAft>
              <a:buClr>
                <a:srgbClr val="3F3F3F"/>
              </a:buClr>
              <a:buSzPts val="1900"/>
              <a:buFont typeface="Arial"/>
              <a:buNone/>
            </a:pPr>
            <a:r>
              <a:rPr lang="pt-BR" sz="1900">
                <a:solidFill>
                  <a:srgbClr val="3F3F3F"/>
                </a:solidFill>
              </a:rPr>
              <a:t>Governador do Paraná</a:t>
            </a:r>
            <a:endParaRPr sz="1900">
              <a:solidFill>
                <a:srgbClr val="3F3F3F"/>
              </a:solidFill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1133475" y="4211638"/>
            <a:ext cx="4440238" cy="865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1818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200"/>
              <a:buFont typeface="Arial"/>
              <a:buNone/>
            </a:pPr>
            <a:r>
              <a:rPr b="1" i="0" lang="pt-BR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XXXXXXXXXXXXX</a:t>
            </a:r>
            <a:endParaRPr/>
          </a:p>
          <a:p>
            <a:pPr indent="0" lvl="0" marL="0" marR="0" rtl="0" algn="ctr">
              <a:lnSpc>
                <a:spcPct val="94736"/>
              </a:lnSpc>
              <a:spcBef>
                <a:spcPts val="380"/>
              </a:spcBef>
              <a:spcAft>
                <a:spcPts val="0"/>
              </a:spcAft>
              <a:buClr>
                <a:srgbClr val="3F3F3F"/>
              </a:buClr>
              <a:buSzPts val="1900"/>
              <a:buFont typeface="Arial"/>
              <a:buNone/>
            </a:pPr>
            <a:r>
              <a:rPr lang="pt-BR" sz="19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Secretário</a:t>
            </a:r>
            <a:r>
              <a:rPr b="0" i="0" lang="pt-BR" sz="19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da Ciência, Tecnologia e     Ensino Superior -SETI</a:t>
            </a:r>
            <a:endParaRPr b="0" i="0" sz="19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908050" y="5219700"/>
            <a:ext cx="5113338" cy="5762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1818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200"/>
              <a:buFont typeface="Arial"/>
              <a:buNone/>
            </a:pPr>
            <a:r>
              <a:rPr b="1" i="0" lang="pt-BR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XXXXXXXXXXXXX</a:t>
            </a:r>
            <a:endParaRPr/>
          </a:p>
          <a:p>
            <a:pPr indent="0" lvl="0" marL="0" marR="0" rtl="0" algn="ctr">
              <a:lnSpc>
                <a:spcPct val="94736"/>
              </a:lnSpc>
              <a:spcBef>
                <a:spcPts val="380"/>
              </a:spcBef>
              <a:spcAft>
                <a:spcPts val="0"/>
              </a:spcAft>
              <a:buClr>
                <a:srgbClr val="3F3F3F"/>
              </a:buClr>
              <a:buSzPts val="1900"/>
              <a:buFont typeface="Arial"/>
              <a:buNone/>
            </a:pPr>
            <a:r>
              <a:rPr b="0" i="0" lang="pt-BR" sz="19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Representante Legal da Instituição</a:t>
            </a:r>
            <a:endParaRPr b="0" i="0" sz="19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1430338" y="7812088"/>
            <a:ext cx="4303712" cy="576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900"/>
              <a:buFont typeface="Arial"/>
              <a:buNone/>
            </a:pPr>
            <a:r>
              <a:rPr b="0" i="0" lang="pt-BR" sz="19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Local,  ... de .............. de  20... </a:t>
            </a:r>
            <a:r>
              <a:rPr b="0" i="0" lang="pt-BR" sz="20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         </a:t>
            </a:r>
            <a:endParaRPr b="0" i="0" sz="20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268413" y="6011863"/>
            <a:ext cx="4305300" cy="576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1818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200"/>
              <a:buFont typeface="Arial"/>
              <a:buNone/>
            </a:pPr>
            <a:r>
              <a:rPr b="1" i="0" lang="pt-BR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XXXXXXXXXXXXX</a:t>
            </a:r>
            <a:endParaRPr/>
          </a:p>
          <a:p>
            <a:pPr indent="0" lvl="0" marL="0" marR="0" rtl="0" algn="ctr">
              <a:lnSpc>
                <a:spcPct val="94736"/>
              </a:lnSpc>
              <a:spcBef>
                <a:spcPts val="380"/>
              </a:spcBef>
              <a:spcAft>
                <a:spcPts val="0"/>
              </a:spcAft>
              <a:buClr>
                <a:srgbClr val="3F3F3F"/>
              </a:buClr>
              <a:buSzPts val="1900"/>
              <a:buFont typeface="Arial"/>
              <a:buNone/>
            </a:pPr>
            <a:r>
              <a:rPr b="0" i="0" lang="pt-BR" sz="19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Diretor do </a:t>
            </a:r>
            <a:r>
              <a:rPr b="0" i="1" lang="pt-BR" sz="19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Campus</a:t>
            </a:r>
            <a:r>
              <a:rPr b="0" i="0" lang="pt-BR" sz="19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........ (quando couber)</a:t>
            </a:r>
            <a:endParaRPr b="0" i="0" sz="19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1133128" y="2555776"/>
            <a:ext cx="4622540" cy="431992"/>
          </a:xfrm>
          <a:prstGeom prst="rect">
            <a:avLst/>
          </a:prstGeom>
          <a:solidFill>
            <a:srgbClr val="BFBFBF"/>
          </a:solidFill>
          <a:ln cap="flat" cmpd="sng" w="25400">
            <a:solidFill>
              <a:srgbClr val="D8D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1030324" y="2483768"/>
            <a:ext cx="4846948" cy="50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108000">
            <a:normAutofit fontScale="85000" lnSpcReduction="10000"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i="0" lang="pt-B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APOIADO COM RECURSOS DO FUNDO PARANÁ</a:t>
            </a:r>
            <a:endParaRPr b="1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268413" y="6832600"/>
            <a:ext cx="4305300" cy="6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1818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200"/>
              <a:buFont typeface="Arial"/>
              <a:buNone/>
            </a:pPr>
            <a:r>
              <a:rPr b="1" i="0" lang="pt-BR" sz="2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XXXXXXXXXXXXX</a:t>
            </a:r>
            <a:endParaRPr/>
          </a:p>
          <a:p>
            <a:pPr indent="0" lvl="0" marL="0" marR="0" rtl="0" algn="ctr">
              <a:lnSpc>
                <a:spcPct val="94736"/>
              </a:lnSpc>
              <a:spcBef>
                <a:spcPts val="380"/>
              </a:spcBef>
              <a:spcAft>
                <a:spcPts val="0"/>
              </a:spcAft>
              <a:buClr>
                <a:srgbClr val="3F3F3F"/>
              </a:buClr>
              <a:buSzPts val="1900"/>
              <a:buFont typeface="Arial"/>
              <a:buNone/>
            </a:pPr>
            <a:r>
              <a:rPr b="0" i="0" lang="pt-BR" sz="19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Coordenador Geral da U</a:t>
            </a:r>
            <a:r>
              <a:rPr lang="pt-BR" sz="19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b="0" i="0" lang="pt-BR" sz="19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F/SETI</a:t>
            </a:r>
            <a:endParaRPr b="0" i="0" sz="19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4" name="Google Shape;9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46586" y="979940"/>
            <a:ext cx="1227127" cy="14996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2017-07-24T13:31:32Z</dcterms:created>
  <dc:creator>Elenir dos Santos Silva</dc:creator>
</cp:coreProperties>
</file>