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64" r:id="rId2"/>
    <p:sldId id="463" r:id="rId3"/>
    <p:sldId id="455" r:id="rId4"/>
    <p:sldId id="466" r:id="rId5"/>
    <p:sldId id="433" r:id="rId6"/>
    <p:sldId id="465" r:id="rId7"/>
    <p:sldId id="324" r:id="rId8"/>
    <p:sldId id="286" r:id="rId9"/>
  </p:sldIdLst>
  <p:sldSz cx="12192000" cy="6858000"/>
  <p:notesSz cx="9926638" cy="6797675"/>
  <p:embeddedFontLst>
    <p:embeddedFont>
      <p:font typeface="Calibri Light" panose="020F0302020204030204" pitchFamily="34" charset="0"/>
      <p:regular r:id="rId12"/>
      <p:italic r:id="rId13"/>
    </p:embeddedFont>
    <p:embeddedFont>
      <p:font typeface="Gotham Ultra" pitchFamily="50" charset="0"/>
      <p:italic r:id="rId1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3181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orient="horz" pos="2682" userDrawn="1">
          <p15:clr>
            <a:srgbClr val="A4A3A4"/>
          </p15:clr>
        </p15:guide>
        <p15:guide id="12" orient="horz" pos="1071" userDrawn="1">
          <p15:clr>
            <a:srgbClr val="A4A3A4"/>
          </p15:clr>
        </p15:guide>
        <p15:guide id="13" orient="horz" pos="1933" userDrawn="1">
          <p15:clr>
            <a:srgbClr val="A4A3A4"/>
          </p15:clr>
        </p15:guide>
        <p15:guide id="14" pos="1300" userDrawn="1">
          <p15:clr>
            <a:srgbClr val="A4A3A4"/>
          </p15:clr>
        </p15:guide>
        <p15:guide id="15" pos="6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cio Miyagima" initials="S" lastIdx="1" clrIdx="0">
    <p:extLst>
      <p:ext uri="{19B8F6BF-5375-455C-9EA6-DF929625EA0E}">
        <p15:presenceInfo xmlns:p15="http://schemas.microsoft.com/office/powerpoint/2012/main" userId="Fabricio Miyagi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002060"/>
    <a:srgbClr val="6AB131"/>
    <a:srgbClr val="203864"/>
    <a:srgbClr val="032351"/>
    <a:srgbClr val="404E55"/>
    <a:srgbClr val="0041FF"/>
    <a:srgbClr val="FF66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4" autoAdjust="0"/>
    <p:restoredTop sz="90746" autoAdjust="0"/>
  </p:normalViewPr>
  <p:slideViewPr>
    <p:cSldViewPr snapToGrid="0" showGuides="1">
      <p:cViewPr varScale="1">
        <p:scale>
          <a:sx n="104" d="100"/>
          <a:sy n="104" d="100"/>
        </p:scale>
        <p:origin x="1536" y="120"/>
      </p:cViewPr>
      <p:guideLst>
        <p:guide pos="3840"/>
        <p:guide orient="horz" pos="2183"/>
        <p:guide orient="horz" pos="504"/>
        <p:guide orient="horz" pos="3181"/>
        <p:guide orient="horz" pos="4020"/>
        <p:guide orient="horz" pos="2682"/>
        <p:guide orient="horz" pos="1071"/>
        <p:guide orient="horz" pos="1933"/>
        <p:guide pos="1300"/>
        <p:guide pos="6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142" y="84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A14BC9A-CDD1-4B13-A734-1EA5528B5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126" cy="34131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r>
              <a:rPr lang="pt-BR" dirty="0">
                <a:latin typeface="Gotham Medium" panose="02000604030000020004" pitchFamily="2" charset="0"/>
              </a:rPr>
              <a:t>APRESENTAÇÃO FIEP (07/02/2023)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B4F1570-B326-4CBB-884B-CF3E7EECF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2"/>
            <a:ext cx="4302126" cy="34131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F8D3EF23-8770-4C29-9A13-A65547DD754A}" type="datetime1">
              <a:rPr lang="pt-BR" smtClean="0">
                <a:latin typeface="Gotham Medium" panose="02000604030000020004" pitchFamily="2" charset="0"/>
              </a:rPr>
              <a:t>03/07/2023</a:t>
            </a:fld>
            <a:endParaRPr lang="pt-BR" dirty="0">
              <a:latin typeface="Gotham Medium" panose="02000604030000020004" pitchFamily="2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D913D89-6B6C-4E81-8713-E790E46B6A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4"/>
            <a:ext cx="4302126" cy="34131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pt-BR" dirty="0">
              <a:latin typeface="Gotham Medium" panose="02000604030000020004" pitchFamily="2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5B28AD7-CCC9-4E1B-9BF3-5D1DA1D8E9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4"/>
            <a:ext cx="4302126" cy="34131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7976EE26-C2AC-4BC7-91F2-2D6C7645E00A}" type="slidenum">
              <a:rPr lang="pt-BR" smtClean="0">
                <a:latin typeface="Gotham Medium" panose="02000604030000020004" pitchFamily="2" charset="0"/>
              </a:rPr>
              <a:t>‹nº›</a:t>
            </a:fld>
            <a:endParaRPr lang="pt-BR" dirty="0"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551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1543" cy="341064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 b="0" i="0">
                <a:latin typeface="Gotham Medium" panose="02000604030000020004" pitchFamily="2" charset="0"/>
              </a:defRPr>
            </a:lvl1pPr>
          </a:lstStyle>
          <a:p>
            <a:r>
              <a:rPr lang="pt-BR" dirty="0"/>
              <a:t>APRESENTAÇÃO FIEP (07/02/2023)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804" y="2"/>
            <a:ext cx="4301543" cy="341064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 b="0" i="0">
                <a:latin typeface="Gotham Medium" panose="02000604030000020004" pitchFamily="2" charset="0"/>
              </a:defRPr>
            </a:lvl1pPr>
          </a:lstStyle>
          <a:p>
            <a:fld id="{D0F980C0-7568-43AC-9DD6-820C35093535}" type="datetime1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41064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804" y="6456614"/>
            <a:ext cx="4301543" cy="341064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 b="0" i="0">
                <a:latin typeface="Gotham Medium" panose="02000604030000020004" pitchFamily="2" charset="0"/>
              </a:defRPr>
            </a:lvl1pPr>
          </a:lstStyle>
          <a:p>
            <a:fld id="{41458C82-3A7E-45CC-A019-F3E14A68D6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5054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otham Medium" panose="0200060403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otham Medium" panose="0200060403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otham Medium" panose="0200060403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otham Medium" panose="0200060403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otham Medium" panose="0200060403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Gotham Bold" panose="02000504020000020004" pitchFamily="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1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7DCEA5-4C64-4C58-85AD-5547CE376C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30DB41-49BB-4B85-8806-05D5743CAE4D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958EBEC5-E9C2-4138-9F60-B9A3854F24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8755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Gotham Bold" panose="02000504020000020004" pitchFamily="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7DCEA5-4C64-4C58-85AD-5547CE376C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30DB41-49BB-4B85-8806-05D5743CAE4D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958EBEC5-E9C2-4138-9F60-B9A3854F24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408448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3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6B249E4-E66C-448C-96C7-398B6CDE4C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A4066B-4089-4457-AE93-6824E4D28919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F21F6668-DA12-446E-BD4E-6B2563BEB9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95065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4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6B249E4-E66C-448C-96C7-398B6CDE4C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A4066B-4089-4457-AE93-6824E4D28919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F21F6668-DA12-446E-BD4E-6B2563BEB9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140162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5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6B249E4-E66C-448C-96C7-398B6CDE4C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A4066B-4089-4457-AE93-6824E4D28919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F21F6668-DA12-446E-BD4E-6B2563BEB9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320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Gotham Bold" panose="02000504020000020004" pitchFamily="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6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7DCEA5-4C64-4C58-85AD-5547CE376C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30DB41-49BB-4B85-8806-05D5743CAE4D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958EBEC5-E9C2-4138-9F60-B9A3854F24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192046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7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F8FFF18-FCA4-4364-9FAF-B96CE7ABA7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8478E1-42E2-411B-A6B4-46443567870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9D1FEC72-11C1-4D37-8E67-478273B004C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6085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Gotham Bold" panose="02000504020000020004" pitchFamily="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8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7DCEA5-4C64-4C58-85AD-5547CE376C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230DB41-49BB-4B85-8806-05D5743CAE4D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958EBEC5-E9C2-4138-9F60-B9A3854F24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274543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62B56-812E-4A55-A94D-00F41E732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EE1230-AA08-4C52-B7C6-29BD34978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3BC81E-1CD5-44DF-8BE8-7B821B54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B00257-1C8F-4DC7-A511-682530E6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F4667E2-1D0C-43B2-A09D-3C5D6CB6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558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0EC2C3-74E1-4AB8-9912-6008991E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4A24039-9648-424D-98B3-E8EC617DB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29423C9-0CA8-4E4C-B87D-BDF79BB1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CD2D3D3-D4BB-4B45-A4B5-5B7B2429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ECAE9C-EA07-420E-8AFE-02BD7FDE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8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A33B73F-0185-4799-AB24-23926D260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3E36823-6D1B-44D3-8E4E-90052A76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A01CA6-43C5-483C-9363-FFB5E0B6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3F2063-B504-463D-A964-89C91009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FFF1E6-C320-472F-8B14-CE1417AA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70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0A5537-012A-40D1-8E3C-F044EE5E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7B4E2C-7D25-454D-9749-0EDEE11A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39C9F9-CD32-4C24-B819-00FFC6DA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64B980-0A9F-4D15-82A6-5C3C59DA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7FA6DEF-7A96-47B0-B046-2F18E5B3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75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BDFC83-97AF-4FDF-ACBB-05EC693C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FCC3885-8112-426B-8D2B-3EB87678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86B9AA1-3B71-4B40-892F-BCE3FCDD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4DB75D-FBA6-4BFF-A0A1-7BEF26C0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37A7E67-6533-46C3-9598-6F17C800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40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8FB4A4-D1DF-4864-B05C-C40C1AC0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F185EF4-D722-41F6-871F-9380FCE7B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2AB906-A5A8-42B6-8972-628D54DC5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E4EA4DB-8473-4DEE-BD4C-909E7C5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F7626A2-6623-4811-ADDF-422010C2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4D3DD41-D0FD-48B9-99A1-AA9AB52E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07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AF15D7-FA0F-4AE7-9033-DA7C5091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3AD611A-B807-40FE-9A79-31C41D7B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Gotham Medium" panose="02000604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C73D2D9-4CCA-4F9D-AE40-0C7BED548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E32F8EF-9E03-4BCC-BBA1-6EB6AB258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Gotham Medium" panose="02000604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6C0729B-544A-487A-8E0E-C5FA878A1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  <a:lvl2pPr>
              <a:defRPr b="0" i="0">
                <a:latin typeface="Gotham Medium" panose="02000604030000020004" pitchFamily="2" charset="0"/>
              </a:defRPr>
            </a:lvl2pPr>
            <a:lvl3pPr>
              <a:defRPr b="0" i="0">
                <a:latin typeface="Gotham Medium" panose="02000604030000020004" pitchFamily="2" charset="0"/>
              </a:defRPr>
            </a:lvl3pPr>
            <a:lvl4pPr>
              <a:defRPr b="0" i="0">
                <a:latin typeface="Gotham Medium" panose="02000604030000020004" pitchFamily="2" charset="0"/>
              </a:defRPr>
            </a:lvl4pPr>
            <a:lvl5pPr>
              <a:defRPr b="0" i="0">
                <a:latin typeface="Gotham Medium" panose="02000604030000020004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B687037-F0E1-46A3-AD7C-627657C0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03EE6F0-225B-4887-8054-E6658B22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1E4D9B0-8A22-403E-9938-F28D059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2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DDE6C7-A09C-4C0E-9B19-763BA5B4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AD7CA04-740D-4079-A8F3-83FC9F80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9E639D9-25C8-4CAF-A044-2AC2501C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4009373-9710-4916-9BAD-93DC0CB9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36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6CC87DB-83CF-4204-B8A9-4F8F622D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4DE9379-DE30-4D71-8B4B-2C6471AB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FF7608-E0BF-43BE-93E4-2DC56C9F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99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84EC6D-F2B2-4431-BC6E-2F573580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03B9FFA-BA42-4B3C-84EB-D5B75BA4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Gotham Medium" panose="02000604030000020004" pitchFamily="2" charset="0"/>
              </a:defRPr>
            </a:lvl1pPr>
            <a:lvl2pPr>
              <a:defRPr sz="2800" b="0" i="0">
                <a:latin typeface="Gotham Medium" panose="02000604030000020004" pitchFamily="2" charset="0"/>
              </a:defRPr>
            </a:lvl2pPr>
            <a:lvl3pPr>
              <a:defRPr sz="2400" b="0" i="0">
                <a:latin typeface="Gotham Medium" panose="02000604030000020004" pitchFamily="2" charset="0"/>
              </a:defRPr>
            </a:lvl3pPr>
            <a:lvl4pPr>
              <a:defRPr sz="2000" b="0" i="0">
                <a:latin typeface="Gotham Medium" panose="02000604030000020004" pitchFamily="2" charset="0"/>
              </a:defRPr>
            </a:lvl4pPr>
            <a:lvl5pPr>
              <a:defRPr sz="2000" b="0" i="0">
                <a:latin typeface="Gotham Medium" panose="0200060403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5BC729A-A4E4-4315-9E34-20B50EF01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Gotham Medium" panose="02000604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79CFCEB-053F-4B33-92BC-11BF8CF3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8F182BB-E5F9-4C07-89B0-69CE8F8A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12377E6-E6D1-47D6-A1F9-6202CDC8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1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01E6DE-4F70-44A7-8E72-41690120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06C3DA4-4890-4EC6-A82D-54B9C29C3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Gotham Medium" panose="0200060403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82D26FF-02FC-491C-A69D-A90A3124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Gotham Medium" panose="02000604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24B3D7D-56F3-4213-A759-A89E2B03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6871DB9-40E7-4396-97EC-9D33345E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FEDA28B-0133-40B0-A007-CBA57D2B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0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5217050-A2BE-4B17-81A0-28C60235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90A223E-3FF7-4A59-A7E0-D707B77D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D5A04B7-3241-4E18-B36F-7F7E209C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03/07/2023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8E948B5-5D15-4733-9459-04DC9357C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6B0A6E2-9316-4EE6-92C3-A882E52B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3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F219776-AE40-8206-0247-583842935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00" y="0"/>
            <a:ext cx="12224000" cy="6876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0D85E1-2947-73E0-F4AD-226C8741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4069151"/>
            <a:ext cx="3729182" cy="8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8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F219776-AE40-8206-0247-583842935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00" y="0"/>
            <a:ext cx="12224000" cy="6876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0D85E1-2947-73E0-F4AD-226C8741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944" y="2295921"/>
            <a:ext cx="4747215" cy="11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8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FD6C9F8-5275-30DE-FA80-42649C3A8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782" y="-105987"/>
            <a:ext cx="12435840" cy="6995160"/>
          </a:xfrm>
          <a:prstGeom prst="rect">
            <a:avLst/>
          </a:prstGeom>
        </p:spPr>
      </p:pic>
      <p:sp>
        <p:nvSpPr>
          <p:cNvPr id="3" name="AutoShape 4" descr="Saneamento básico universal também é desafio nos Estados Unidos - Saneamento  J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Gotham Medium" panose="02000604030000020004" pitchFamily="2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686087" y="251921"/>
            <a:ext cx="9144000" cy="835152"/>
          </a:xfrm>
        </p:spPr>
        <p:txBody>
          <a:bodyPr anchor="ctr" anchorCtr="0">
            <a:normAutofit/>
          </a:bodyPr>
          <a:lstStyle/>
          <a:p>
            <a:pPr algn="r"/>
            <a:r>
              <a:rPr lang="pt-BR" sz="3700" b="1" spc="300" dirty="0">
                <a:solidFill>
                  <a:srgbClr val="002060"/>
                </a:solidFill>
                <a:latin typeface="Gotham Ultra" panose="02000604030000020004" pitchFamily="2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856881" y="1886355"/>
            <a:ext cx="7973206" cy="3837070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arabicPeriod"/>
            </a:pPr>
            <a:r>
              <a:rPr lang="pt-BR" sz="2800" b="1" dirty="0">
                <a:solidFill>
                  <a:srgbClr val="404E55"/>
                </a:solidFill>
                <a:latin typeface="Gotham Black" panose="02000604030000020004" pitchFamily="2" charset="0"/>
              </a:rPr>
              <a:t>LOREM IPSUM</a:t>
            </a: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pt-BR" sz="2800" b="1" dirty="0">
                <a:solidFill>
                  <a:srgbClr val="404E55"/>
                </a:solidFill>
                <a:latin typeface="Gotham Black" panose="02000604030000020004" pitchFamily="2" charset="0"/>
              </a:rPr>
              <a:t>LOREM IPSUM LOREM IPSUM</a:t>
            </a: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pt-BR" sz="2800" b="1" dirty="0">
                <a:solidFill>
                  <a:srgbClr val="404E55"/>
                </a:solidFill>
                <a:latin typeface="Gotham Black" panose="02000604030000020004" pitchFamily="2" charset="0"/>
              </a:rPr>
              <a:t> LOREM IPSUM</a:t>
            </a: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pt-BR" sz="2800" b="1" dirty="0">
                <a:solidFill>
                  <a:srgbClr val="404E55"/>
                </a:solidFill>
                <a:latin typeface="Gotham Black" panose="02000604030000020004" pitchFamily="2" charset="0"/>
              </a:rPr>
              <a:t>LOREM IPSUM LOREM IPSUM</a:t>
            </a: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pt-BR" sz="2800" b="1" dirty="0">
                <a:solidFill>
                  <a:srgbClr val="404E55"/>
                </a:solidFill>
                <a:latin typeface="Gotham Black" panose="02000604030000020004" pitchFamily="2" charset="0"/>
              </a:rPr>
              <a:t>LOREM IPSUM LOREM</a:t>
            </a: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pt-BR" sz="2800" b="1" dirty="0">
                <a:solidFill>
                  <a:srgbClr val="404E55"/>
                </a:solidFill>
                <a:latin typeface="Gotham Black" panose="02000604030000020004" pitchFamily="2" charset="0"/>
              </a:rPr>
              <a:t>LOREM IPSUM LOREM IPSUM</a:t>
            </a: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endParaRPr lang="pt-BR" sz="2800" b="1" dirty="0">
              <a:solidFill>
                <a:srgbClr val="404E55"/>
              </a:solidFill>
              <a:latin typeface="Gotham Black" panose="02000604030000020004" pitchFamily="2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arabicPeriod"/>
            </a:pPr>
            <a:endParaRPr lang="pt-BR" sz="2800" b="1" dirty="0">
              <a:solidFill>
                <a:srgbClr val="404E55"/>
              </a:solidFill>
              <a:latin typeface="Gotham Black" panose="02000604030000020004" pitchFamily="2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arabicPeriod"/>
            </a:pPr>
            <a:endParaRPr lang="pt-BR" sz="2800" b="1" dirty="0">
              <a:solidFill>
                <a:srgbClr val="404E55"/>
              </a:solidFill>
              <a:latin typeface="Gotham Black" panose="02000604030000020004" pitchFamily="2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arabicPeriod"/>
            </a:pPr>
            <a:endParaRPr lang="pt-BR" sz="2800" b="1" dirty="0">
              <a:solidFill>
                <a:srgbClr val="404E55"/>
              </a:solidFill>
              <a:latin typeface="Gotham Black" panose="02000604030000020004" pitchFamily="2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arabicPeriod"/>
            </a:pPr>
            <a:endParaRPr lang="pt-BR" sz="2800" b="1" dirty="0">
              <a:solidFill>
                <a:srgbClr val="404E55"/>
              </a:solidFill>
              <a:latin typeface="Gotham Black" panose="02000604030000020004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980A93B-0850-4806-DA86-4E7B49875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93" y="6177404"/>
            <a:ext cx="1806639" cy="4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65A721AA-6FB3-1E35-6E9B-5E28D273D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782" y="-105987"/>
            <a:ext cx="12435840" cy="6995160"/>
          </a:xfrm>
          <a:prstGeom prst="rect">
            <a:avLst/>
          </a:prstGeom>
        </p:spPr>
      </p:pic>
      <p:sp>
        <p:nvSpPr>
          <p:cNvPr id="3" name="AutoShape 4" descr="Saneamento básico universal também é desafio nos Estados Unidos - Saneamento  J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Gotham Medium" panose="02000604030000020004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94787EC-4423-886A-E3D2-3E6061A8CBF4}"/>
              </a:ext>
            </a:extLst>
          </p:cNvPr>
          <p:cNvSpPr txBox="1"/>
          <p:nvPr/>
        </p:nvSpPr>
        <p:spPr>
          <a:xfrm>
            <a:off x="3387473" y="1870068"/>
            <a:ext cx="82763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Lorem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ipsum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dolor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sit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amet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,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consectetur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adipiscing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elit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,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sed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do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eiusmod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tempor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incididunt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ut labore et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dolore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magna. </a:t>
            </a:r>
          </a:p>
          <a:p>
            <a:endParaRPr lang="pt-BR" dirty="0">
              <a:solidFill>
                <a:srgbClr val="333F50"/>
              </a:solidFill>
              <a:effectLst/>
              <a:latin typeface="Gotham Book" panose="02000603040000020004" pitchFamily="2" charset="77"/>
            </a:endParaRPr>
          </a:p>
          <a:p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ad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minim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veniam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quis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nostrud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exercitation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ullamco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nisi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aliquip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commodo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consequat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Duis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aute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irure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reprehenderit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voluptate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esse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cillum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eu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fugiat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nulla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pariatur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Excepteur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sint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occaecat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cupidatat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non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proident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sunt in culpa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qui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officia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deserunt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mollit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id est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</a:t>
            </a:r>
          </a:p>
          <a:p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ad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minim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veniam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quis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nostrud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exercitation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ullamco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nisi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aliquip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commodo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consequat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Duis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aute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irure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reprehenderit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voluptate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esse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cillum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eu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fugiat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nulla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pariatur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Excepteur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sint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occaecat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cupidatat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non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proident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sunt in culpa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qui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officia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deserunt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mollit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id est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</a:t>
            </a:r>
            <a:endParaRPr lang="pt-BR" dirty="0">
              <a:solidFill>
                <a:srgbClr val="333F50"/>
              </a:solidFill>
              <a:latin typeface="Gotham Book" panose="02000603040000020004" pitchFamily="2" charset="77"/>
            </a:endParaRPr>
          </a:p>
          <a:p>
            <a:endParaRPr lang="pt-BR" dirty="0">
              <a:solidFill>
                <a:srgbClr val="333F50"/>
              </a:solidFill>
              <a:latin typeface="Gotham Book" panose="02000603040000020004" pitchFamily="2" charset="77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C6FACB11-566B-2233-8D12-E28FED6E6D76}"/>
              </a:ext>
            </a:extLst>
          </p:cNvPr>
          <p:cNvSpPr txBox="1">
            <a:spLocks/>
          </p:cNvSpPr>
          <p:nvPr/>
        </p:nvSpPr>
        <p:spPr>
          <a:xfrm>
            <a:off x="2519833" y="276301"/>
            <a:ext cx="9144000" cy="8351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700" b="1" spc="300" dirty="0">
                <a:solidFill>
                  <a:srgbClr val="002060"/>
                </a:solidFill>
                <a:latin typeface="Gotham Ultra" panose="02000604030000020004" pitchFamily="2" charset="0"/>
                <a:ea typeface="+mn-ea"/>
                <a:cs typeface="+mn-cs"/>
              </a:rPr>
              <a:t>1. LOREM IPSUM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129E37F9-4AFF-BB15-2922-15EA8E271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93" y="6177404"/>
            <a:ext cx="1806639" cy="4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4EB2E12-BCC0-5410-5EB6-F11797F83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346" y="-68580"/>
            <a:ext cx="12435840" cy="6995160"/>
          </a:xfrm>
          <a:prstGeom prst="rect">
            <a:avLst/>
          </a:prstGeom>
        </p:spPr>
      </p:pic>
      <p:sp>
        <p:nvSpPr>
          <p:cNvPr id="3" name="AutoShape 4" descr="Saneamento básico universal também é desafio nos Estados Unidos - Saneamento  J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Gotham Medium" panose="02000604030000020004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BD3FB09-3D91-D9CC-B419-A835B84CDBA2}"/>
              </a:ext>
            </a:extLst>
          </p:cNvPr>
          <p:cNvSpPr txBox="1">
            <a:spLocks/>
          </p:cNvSpPr>
          <p:nvPr/>
        </p:nvSpPr>
        <p:spPr>
          <a:xfrm>
            <a:off x="2519833" y="276301"/>
            <a:ext cx="9144000" cy="8351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700" b="1" spc="300" dirty="0">
                <a:solidFill>
                  <a:srgbClr val="002060"/>
                </a:solidFill>
                <a:latin typeface="Gotham Ultra" panose="02000604030000020004" pitchFamily="2" charset="0"/>
                <a:ea typeface="+mn-ea"/>
                <a:cs typeface="+mn-cs"/>
              </a:rPr>
              <a:t>1. LOREM IPSUM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8359E6C-1C64-5984-6643-B4003A9080AF}"/>
              </a:ext>
            </a:extLst>
          </p:cNvPr>
          <p:cNvSpPr txBox="1"/>
          <p:nvPr/>
        </p:nvSpPr>
        <p:spPr>
          <a:xfrm>
            <a:off x="3387473" y="1870068"/>
            <a:ext cx="82763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Lorem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ipsum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dolor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sit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amet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,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consectetur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adipiscing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elit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,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sed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do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eiusmod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tempor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incididunt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ut labore et </a:t>
            </a:r>
            <a:r>
              <a:rPr lang="pt-BR" sz="2000" b="1" dirty="0" err="1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dolore</a:t>
            </a:r>
            <a:r>
              <a:rPr lang="pt-BR" sz="2000" b="1" dirty="0">
                <a:solidFill>
                  <a:srgbClr val="333F50"/>
                </a:solidFill>
                <a:effectLst/>
                <a:latin typeface="Gotham Bold" panose="02000604030000020004" pitchFamily="2" charset="0"/>
              </a:rPr>
              <a:t> magna. </a:t>
            </a:r>
          </a:p>
          <a:p>
            <a:endParaRPr lang="pt-BR" dirty="0">
              <a:solidFill>
                <a:srgbClr val="333F50"/>
              </a:solidFill>
              <a:effectLst/>
              <a:latin typeface="Gotham Book" panose="02000603040000020004" pitchFamily="2" charset="77"/>
            </a:endParaRPr>
          </a:p>
          <a:p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ad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minim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veniam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quis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nostrud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exercitation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ullamco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nisi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aliquip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commodo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consequat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Duis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aute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irure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reprehenderit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voluptate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esse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cillum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eu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fugiat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nulla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pariatur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Excepteur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sint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occaecat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cupidatat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non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proident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sunt in culpa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qui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officia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deserunt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mollit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id est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</a:t>
            </a:r>
          </a:p>
          <a:p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ad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minim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veniam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quis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nostrud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exercitation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ullamco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nisi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ut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aliquip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commodo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consequat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Duis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aute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irure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reprehenderit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voluptate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velit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esse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cillum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dolore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eu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fugiat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nulla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pariatur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 </a:t>
            </a:r>
          </a:p>
          <a:p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Excepteur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sint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occaecat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cupidatat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non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proident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, sunt in culpa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qui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officia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deserunt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mollit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anim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 id est </a:t>
            </a:r>
            <a:r>
              <a:rPr lang="pt-BR" dirty="0" err="1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laborum</a:t>
            </a:r>
            <a:r>
              <a:rPr lang="pt-BR" dirty="0">
                <a:solidFill>
                  <a:srgbClr val="333F50"/>
                </a:solidFill>
                <a:effectLst/>
                <a:latin typeface="Gotham Book" panose="02000603040000020004" pitchFamily="2" charset="77"/>
              </a:rPr>
              <a:t>.</a:t>
            </a:r>
            <a:endParaRPr lang="pt-BR" dirty="0">
              <a:solidFill>
                <a:srgbClr val="333F50"/>
              </a:solidFill>
              <a:latin typeface="Gotham Book" panose="02000603040000020004" pitchFamily="2" charset="77"/>
            </a:endParaRPr>
          </a:p>
          <a:p>
            <a:endParaRPr lang="pt-BR" dirty="0">
              <a:solidFill>
                <a:srgbClr val="333F50"/>
              </a:solidFill>
              <a:latin typeface="Gotham Book" panose="02000603040000020004" pitchFamily="2" charset="77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CA8CE8ED-18AB-5C6A-633F-B8B6A12E7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3" y="6127480"/>
            <a:ext cx="1646009" cy="3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F219776-AE40-8206-0247-583842935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1920" y="-68580"/>
            <a:ext cx="12435840" cy="6995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05AFC22-65F6-3919-F743-C324E6B36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903948"/>
            <a:ext cx="4399574" cy="10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9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A196142-2715-DBF3-7F69-467C5FD17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955" y="-68580"/>
            <a:ext cx="12435840" cy="69951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C8B3990-12E5-31EF-D098-68D140D0E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28" y="1645620"/>
            <a:ext cx="4017412" cy="1735592"/>
          </a:xfrm>
          <a:prstGeom prst="rect">
            <a:avLst/>
          </a:prstGeom>
        </p:spPr>
      </p:pic>
      <p:sp>
        <p:nvSpPr>
          <p:cNvPr id="13" name="Shape 97">
            <a:extLst>
              <a:ext uri="{FF2B5EF4-FFF2-40B4-BE49-F238E27FC236}">
                <a16:creationId xmlns:a16="http://schemas.microsoft.com/office/drawing/2014/main" xmlns="" id="{B94A1EC9-B5A1-41B2-9897-7DC16803154D}"/>
              </a:ext>
            </a:extLst>
          </p:cNvPr>
          <p:cNvSpPr/>
          <p:nvPr/>
        </p:nvSpPr>
        <p:spPr>
          <a:xfrm>
            <a:off x="8552765" y="4442619"/>
            <a:ext cx="3237128" cy="42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 sz="2600" cap="none">
                <a:solidFill>
                  <a:srgbClr val="7D7C7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t-BR" sz="1830" dirty="0" smtClean="0">
                <a:solidFill>
                  <a:srgbClr val="333F50"/>
                </a:solidFill>
                <a:latin typeface="Gotham Medium" panose="02000604030000020004" pitchFamily="2" charset="0"/>
              </a:rPr>
              <a:t>@</a:t>
            </a:r>
            <a:r>
              <a:rPr lang="pt-BR" sz="1830" dirty="0" err="1" smtClean="0">
                <a:solidFill>
                  <a:srgbClr val="333F50"/>
                </a:solidFill>
                <a:latin typeface="Gotham Medium" panose="02000604030000020004" pitchFamily="2" charset="0"/>
              </a:rPr>
              <a:t>setiparana</a:t>
            </a:r>
            <a:endParaRPr sz="1830" dirty="0">
              <a:solidFill>
                <a:srgbClr val="333F50"/>
              </a:solidFill>
              <a:latin typeface="Gotham Medium" panose="02000604030000020004" pitchFamily="2" charset="0"/>
            </a:endParaRPr>
          </a:p>
        </p:txBody>
      </p:sp>
      <p:pic>
        <p:nvPicPr>
          <p:cNvPr id="2050" name="Picture 2" descr="Logotipo do instagram - ícones de social grátis">
            <a:extLst>
              <a:ext uri="{FF2B5EF4-FFF2-40B4-BE49-F238E27FC236}">
                <a16:creationId xmlns:a16="http://schemas.microsoft.com/office/drawing/2014/main" xmlns="" id="{F35F1A1A-B8B2-470C-BCD9-1C7A4812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78" y="4439345"/>
            <a:ext cx="558800" cy="55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F219776-AE40-8206-0247-583842935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1920" y="-68580"/>
            <a:ext cx="12435840" cy="699516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2A50131E-B83E-8FD2-F633-A19958C5F239}"/>
              </a:ext>
            </a:extLst>
          </p:cNvPr>
          <p:cNvGrpSpPr/>
          <p:nvPr/>
        </p:nvGrpSpPr>
        <p:grpSpPr>
          <a:xfrm>
            <a:off x="3035255" y="2620918"/>
            <a:ext cx="7627724" cy="1358802"/>
            <a:chOff x="3076886" y="2527398"/>
            <a:chExt cx="7798932" cy="138930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CFC36477-ED90-5EFB-77FC-28EE56F0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886" y="2804271"/>
              <a:ext cx="3833932" cy="91567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C8B3990-12E5-31EF-D098-68D140D0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9974" y="2527398"/>
              <a:ext cx="3215844" cy="138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811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>
              <a:lumMod val="75000"/>
            </a:scheme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20988</TotalTime>
  <Words>350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Gotham Book</vt:lpstr>
      <vt:lpstr>Calibri Light</vt:lpstr>
      <vt:lpstr>Gotham Medium</vt:lpstr>
      <vt:lpstr>Gotham Black</vt:lpstr>
      <vt:lpstr>Gotham Bold</vt:lpstr>
      <vt:lpstr>Gotham Ultra</vt:lpstr>
      <vt:lpstr>Lato Regular</vt:lpstr>
      <vt:lpstr>Arial</vt:lpstr>
      <vt:lpstr>Tema do Office</vt:lpstr>
      <vt:lpstr>Apresentação do PowerPoint</vt:lpstr>
      <vt:lpstr>Apresentação do PowerPoint</vt:lpstr>
      <vt:lpstr>ÍNDICE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Fabricio Miyagima</dc:creator>
  <cp:lastModifiedBy>Ingrid Rafaela Petroski</cp:lastModifiedBy>
  <cp:revision>1155</cp:revision>
  <cp:lastPrinted>2023-04-14T18:12:33Z</cp:lastPrinted>
  <dcterms:created xsi:type="dcterms:W3CDTF">2020-06-18T16:48:52Z</dcterms:created>
  <dcterms:modified xsi:type="dcterms:W3CDTF">2023-07-03T14:14:22Z</dcterms:modified>
</cp:coreProperties>
</file>