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5"/>
  </p:notesMasterIdLst>
  <p:sldIdLst>
    <p:sldId id="256" r:id="rId2"/>
    <p:sldId id="4170" r:id="rId3"/>
    <p:sldId id="366" r:id="rId4"/>
    <p:sldId id="337" r:id="rId5"/>
    <p:sldId id="4178" r:id="rId6"/>
    <p:sldId id="4183" r:id="rId7"/>
    <p:sldId id="4185" r:id="rId8"/>
    <p:sldId id="4186" r:id="rId9"/>
    <p:sldId id="4187" r:id="rId10"/>
    <p:sldId id="4181" r:id="rId11"/>
    <p:sldId id="4182" r:id="rId12"/>
    <p:sldId id="4184" r:id="rId13"/>
    <p:sldId id="4163" r:id="rId14"/>
    <p:sldId id="4164" r:id="rId15"/>
    <p:sldId id="4165" r:id="rId16"/>
    <p:sldId id="329" r:id="rId17"/>
    <p:sldId id="330" r:id="rId18"/>
    <p:sldId id="331" r:id="rId19"/>
    <p:sldId id="4166" r:id="rId20"/>
    <p:sldId id="333" r:id="rId21"/>
    <p:sldId id="342" r:id="rId22"/>
    <p:sldId id="4167" r:id="rId23"/>
    <p:sldId id="294" r:id="rId24"/>
  </p:sldIdLst>
  <p:sldSz cx="12192000" cy="6858000"/>
  <p:notesSz cx="6797675" cy="987425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Estilo Claro 3 - Ênfas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FD0F851-EC5A-4D38-B0AD-8093EC10F338}" styleName="Estilo Claro 1 - Ênfase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5758FB7-9AC5-4552-8A53-C91805E547FA}" styleName="Estilo com Tema 1 - Ênfas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Estilo com Tema 1 - Ênfas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Estilo Médio 4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3842" autoAdjust="0"/>
  </p:normalViewPr>
  <p:slideViewPr>
    <p:cSldViewPr snapToGrid="0">
      <p:cViewPr varScale="1">
        <p:scale>
          <a:sx n="82" d="100"/>
          <a:sy n="82" d="100"/>
        </p:scale>
        <p:origin x="8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45404-DDB4-4165-A40C-BCE5A137B3D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pt-BR"/>
        </a:p>
      </dgm:t>
    </dgm:pt>
    <dgm:pt modelId="{CE248D49-22AB-4F88-9409-3F4CC54A98FF}">
      <dgm:prSet phldrT="[Texto]"/>
      <dgm:spPr/>
      <dgm:t>
        <a:bodyPr/>
        <a:lstStyle/>
        <a:p>
          <a:r>
            <a:rPr lang="pt-BR" dirty="0" err="1"/>
            <a:t>Macrodiretrizes</a:t>
          </a:r>
          <a:r>
            <a:rPr lang="pt-BR" dirty="0"/>
            <a:t> do Plano de Governo</a:t>
          </a:r>
        </a:p>
      </dgm:t>
    </dgm:pt>
    <dgm:pt modelId="{CAB2A079-57EE-4FA3-80C8-D852EF9F487E}" type="parTrans" cxnId="{C06FF330-232D-4C30-9147-0F8A69BFB2C3}">
      <dgm:prSet/>
      <dgm:spPr/>
      <dgm:t>
        <a:bodyPr/>
        <a:lstStyle/>
        <a:p>
          <a:endParaRPr lang="pt-BR"/>
        </a:p>
      </dgm:t>
    </dgm:pt>
    <dgm:pt modelId="{B7113AE9-FFC8-4B90-BEE6-EA1540C9E78E}" type="sibTrans" cxnId="{C06FF330-232D-4C30-9147-0F8A69BFB2C3}">
      <dgm:prSet/>
      <dgm:spPr/>
      <dgm:t>
        <a:bodyPr/>
        <a:lstStyle/>
        <a:p>
          <a:endParaRPr lang="pt-BR"/>
        </a:p>
      </dgm:t>
    </dgm:pt>
    <dgm:pt modelId="{E2D38C3F-30F7-4E70-8E2A-16B863E4708F}">
      <dgm:prSet/>
      <dgm:spPr/>
      <dgm:t>
        <a:bodyPr/>
        <a:lstStyle/>
        <a:p>
          <a:r>
            <a:rPr lang="pt-BR" dirty="0"/>
            <a:t>Diretrizes do Conselho de Ciência e Tecnologia do Estado do Paraná</a:t>
          </a:r>
        </a:p>
      </dgm:t>
    </dgm:pt>
    <dgm:pt modelId="{3BEBA15A-789F-4116-8DBA-64C31128F765}" type="parTrans" cxnId="{16DE2265-FCBB-4AA2-AFEA-F7A264150745}">
      <dgm:prSet/>
      <dgm:spPr/>
      <dgm:t>
        <a:bodyPr/>
        <a:lstStyle/>
        <a:p>
          <a:endParaRPr lang="pt-BR"/>
        </a:p>
      </dgm:t>
    </dgm:pt>
    <dgm:pt modelId="{64EDED27-2785-4333-A7BB-9C21F45E14F9}" type="sibTrans" cxnId="{16DE2265-FCBB-4AA2-AFEA-F7A264150745}">
      <dgm:prSet/>
      <dgm:spPr/>
      <dgm:t>
        <a:bodyPr/>
        <a:lstStyle/>
        <a:p>
          <a:endParaRPr lang="pt-BR"/>
        </a:p>
      </dgm:t>
    </dgm:pt>
    <dgm:pt modelId="{870B4287-3677-4E09-BED1-646A390FD3B0}">
      <dgm:prSet/>
      <dgm:spPr/>
      <dgm:t>
        <a:bodyPr/>
        <a:lstStyle/>
        <a:p>
          <a:r>
            <a:rPr lang="pt-BR" dirty="0"/>
            <a:t>Diretrizes Específicas para a Araucária</a:t>
          </a:r>
        </a:p>
      </dgm:t>
    </dgm:pt>
    <dgm:pt modelId="{A6FAFD9D-9F7E-4242-BFC5-94471BD7CAD9}" type="parTrans" cxnId="{4BBFE783-E39E-4CE2-8828-FFC4F8BD73FB}">
      <dgm:prSet/>
      <dgm:spPr/>
      <dgm:t>
        <a:bodyPr/>
        <a:lstStyle/>
        <a:p>
          <a:endParaRPr lang="pt-BR"/>
        </a:p>
      </dgm:t>
    </dgm:pt>
    <dgm:pt modelId="{32089EDF-5517-481D-A5AA-F1994DB37D5A}" type="sibTrans" cxnId="{4BBFE783-E39E-4CE2-8828-FFC4F8BD73FB}">
      <dgm:prSet/>
      <dgm:spPr/>
      <dgm:t>
        <a:bodyPr/>
        <a:lstStyle/>
        <a:p>
          <a:endParaRPr lang="pt-BR"/>
        </a:p>
      </dgm:t>
    </dgm:pt>
    <dgm:pt modelId="{84673D7C-6722-42E1-8EA6-B41165FDB339}">
      <dgm:prSet/>
      <dgm:spPr/>
      <dgm:t>
        <a:bodyPr/>
        <a:lstStyle/>
        <a:p>
          <a:r>
            <a:rPr lang="pt-BR" b="1" dirty="0"/>
            <a:t>PLANO 2024</a:t>
          </a:r>
        </a:p>
      </dgm:t>
    </dgm:pt>
    <dgm:pt modelId="{98F30234-D462-4406-A33B-15AE9B2235C3}" type="parTrans" cxnId="{A702D950-C75B-4A89-9FC5-E1492B56265C}">
      <dgm:prSet/>
      <dgm:spPr/>
      <dgm:t>
        <a:bodyPr/>
        <a:lstStyle/>
        <a:p>
          <a:endParaRPr lang="pt-BR"/>
        </a:p>
      </dgm:t>
    </dgm:pt>
    <dgm:pt modelId="{8B8D3911-78A2-4E95-9F23-BD46B408B465}" type="sibTrans" cxnId="{A702D950-C75B-4A89-9FC5-E1492B56265C}">
      <dgm:prSet/>
      <dgm:spPr/>
      <dgm:t>
        <a:bodyPr/>
        <a:lstStyle/>
        <a:p>
          <a:endParaRPr lang="pt-BR"/>
        </a:p>
      </dgm:t>
    </dgm:pt>
    <dgm:pt modelId="{F27F37D0-6BC9-4470-A7DD-86FE9B6D975D}">
      <dgm:prSet custT="1"/>
      <dgm:spPr/>
      <dgm:t>
        <a:bodyPr/>
        <a:lstStyle/>
        <a:p>
          <a:r>
            <a:rPr lang="pt-BR" sz="2800" b="1" dirty="0"/>
            <a:t>Plano de Fomento</a:t>
          </a:r>
        </a:p>
      </dgm:t>
    </dgm:pt>
    <dgm:pt modelId="{E7925203-327B-4E8F-928F-470ACBED6210}" type="parTrans" cxnId="{2F599888-11AF-4774-8CD9-6F0C756F5832}">
      <dgm:prSet/>
      <dgm:spPr/>
      <dgm:t>
        <a:bodyPr/>
        <a:lstStyle/>
        <a:p>
          <a:endParaRPr lang="pt-BR"/>
        </a:p>
      </dgm:t>
    </dgm:pt>
    <dgm:pt modelId="{696B9BD9-B852-4B09-A1F0-9676347DF460}" type="sibTrans" cxnId="{2F599888-11AF-4774-8CD9-6F0C756F5832}">
      <dgm:prSet/>
      <dgm:spPr/>
      <dgm:t>
        <a:bodyPr/>
        <a:lstStyle/>
        <a:p>
          <a:endParaRPr lang="pt-BR"/>
        </a:p>
      </dgm:t>
    </dgm:pt>
    <dgm:pt modelId="{23180687-CFD0-4749-A3EB-1499E1B68CB2}">
      <dgm:prSet/>
      <dgm:spPr/>
      <dgm:t>
        <a:bodyPr/>
        <a:lstStyle/>
        <a:p>
          <a:r>
            <a:rPr lang="pt-BR" b="1" dirty="0"/>
            <a:t>RESULTADOS ESPERADOS</a:t>
          </a:r>
        </a:p>
      </dgm:t>
    </dgm:pt>
    <dgm:pt modelId="{FB3D4DF3-53E8-4E57-B50B-7A95B64C84C9}" type="parTrans" cxnId="{00F32DD5-29FC-4770-848B-7EF5F0349473}">
      <dgm:prSet/>
      <dgm:spPr/>
      <dgm:t>
        <a:bodyPr/>
        <a:lstStyle/>
        <a:p>
          <a:endParaRPr lang="pt-BR"/>
        </a:p>
      </dgm:t>
    </dgm:pt>
    <dgm:pt modelId="{0FF7A407-CBBE-46F6-9A57-461EFC7FD5E0}" type="sibTrans" cxnId="{00F32DD5-29FC-4770-848B-7EF5F0349473}">
      <dgm:prSet/>
      <dgm:spPr/>
      <dgm:t>
        <a:bodyPr/>
        <a:lstStyle/>
        <a:p>
          <a:endParaRPr lang="pt-BR"/>
        </a:p>
      </dgm:t>
    </dgm:pt>
    <dgm:pt modelId="{C8F2C09C-9D9B-426A-BC93-8E66E37A3151}">
      <dgm:prSet custT="1"/>
      <dgm:spPr/>
      <dgm:t>
        <a:bodyPr/>
        <a:lstStyle/>
        <a:p>
          <a:r>
            <a:rPr lang="pt-BR" sz="2800" b="1" dirty="0"/>
            <a:t>Plano de Ações</a:t>
          </a:r>
        </a:p>
      </dgm:t>
    </dgm:pt>
    <dgm:pt modelId="{0EA54FFA-84B0-4D60-9633-C5DC841DA678}" type="parTrans" cxnId="{0517C404-425A-424D-8DA3-373630E93092}">
      <dgm:prSet/>
      <dgm:spPr/>
      <dgm:t>
        <a:bodyPr/>
        <a:lstStyle/>
        <a:p>
          <a:endParaRPr lang="pt-BR"/>
        </a:p>
      </dgm:t>
    </dgm:pt>
    <dgm:pt modelId="{7A57BE8E-DE51-43F5-8800-D5CE7DCAC70A}" type="sibTrans" cxnId="{0517C404-425A-424D-8DA3-373630E93092}">
      <dgm:prSet/>
      <dgm:spPr/>
      <dgm:t>
        <a:bodyPr/>
        <a:lstStyle/>
        <a:p>
          <a:endParaRPr lang="pt-BR"/>
        </a:p>
      </dgm:t>
    </dgm:pt>
    <dgm:pt modelId="{06F3ACF9-E6F9-40B5-B9C1-8D311AE3086B}">
      <dgm:prSet phldrT="[Texto]"/>
      <dgm:spPr/>
      <dgm:t>
        <a:bodyPr/>
        <a:lstStyle/>
        <a:p>
          <a:r>
            <a:rPr lang="pt-BR" b="1" dirty="0"/>
            <a:t>DIRETRIZES</a:t>
          </a:r>
        </a:p>
      </dgm:t>
    </dgm:pt>
    <dgm:pt modelId="{6ED8B546-072D-432F-9597-AA37D6F497FF}" type="parTrans" cxnId="{8F5F5A3C-D87C-4BFD-89E9-76BD70F303EC}">
      <dgm:prSet/>
      <dgm:spPr/>
      <dgm:t>
        <a:bodyPr/>
        <a:lstStyle/>
        <a:p>
          <a:endParaRPr lang="pt-BR"/>
        </a:p>
      </dgm:t>
    </dgm:pt>
    <dgm:pt modelId="{668CDA3B-865D-4EB0-A26C-D3DAE1E87806}" type="sibTrans" cxnId="{8F5F5A3C-D87C-4BFD-89E9-76BD70F303EC}">
      <dgm:prSet/>
      <dgm:spPr/>
      <dgm:t>
        <a:bodyPr/>
        <a:lstStyle/>
        <a:p>
          <a:endParaRPr lang="pt-BR"/>
        </a:p>
      </dgm:t>
    </dgm:pt>
    <dgm:pt modelId="{D30F9131-B871-4851-9C08-56D7CCFA5AF4}" type="pres">
      <dgm:prSet presAssocID="{D9345404-DDB4-4165-A40C-BCE5A137B3D9}" presName="Name0" presStyleCnt="0">
        <dgm:presLayoutVars>
          <dgm:dir/>
          <dgm:animLvl val="lvl"/>
          <dgm:resizeHandles val="exact"/>
        </dgm:presLayoutVars>
      </dgm:prSet>
      <dgm:spPr/>
    </dgm:pt>
    <dgm:pt modelId="{C1D25A82-3BDC-41D9-B879-2D128B2487E4}" type="pres">
      <dgm:prSet presAssocID="{23180687-CFD0-4749-A3EB-1499E1B68CB2}" presName="boxAndChildren" presStyleCnt="0"/>
      <dgm:spPr/>
    </dgm:pt>
    <dgm:pt modelId="{4CB4E9A0-6DDF-46BC-995D-95014E198A48}" type="pres">
      <dgm:prSet presAssocID="{23180687-CFD0-4749-A3EB-1499E1B68CB2}" presName="parentTextBox" presStyleLbl="node1" presStyleIdx="0" presStyleCnt="3"/>
      <dgm:spPr/>
    </dgm:pt>
    <dgm:pt modelId="{55C80519-98C8-455B-A957-F40B50232952}" type="pres">
      <dgm:prSet presAssocID="{8B8D3911-78A2-4E95-9F23-BD46B408B465}" presName="sp" presStyleCnt="0"/>
      <dgm:spPr/>
    </dgm:pt>
    <dgm:pt modelId="{BC85BF41-C5E4-4932-BAB3-BA28EBBE2FF1}" type="pres">
      <dgm:prSet presAssocID="{84673D7C-6722-42E1-8EA6-B41165FDB339}" presName="arrowAndChildren" presStyleCnt="0"/>
      <dgm:spPr/>
    </dgm:pt>
    <dgm:pt modelId="{0A3DCFAC-5F68-48FF-B562-294C29A3AAC9}" type="pres">
      <dgm:prSet presAssocID="{84673D7C-6722-42E1-8EA6-B41165FDB339}" presName="parentTextArrow" presStyleLbl="node1" presStyleIdx="0" presStyleCnt="3"/>
      <dgm:spPr/>
    </dgm:pt>
    <dgm:pt modelId="{757986DA-ABE6-4B01-AE20-7427210F4EC9}" type="pres">
      <dgm:prSet presAssocID="{84673D7C-6722-42E1-8EA6-B41165FDB339}" presName="arrow" presStyleLbl="node1" presStyleIdx="1" presStyleCnt="3"/>
      <dgm:spPr/>
    </dgm:pt>
    <dgm:pt modelId="{E859E8F0-7718-41D9-B556-08F1B54726BA}" type="pres">
      <dgm:prSet presAssocID="{84673D7C-6722-42E1-8EA6-B41165FDB339}" presName="descendantArrow" presStyleCnt="0"/>
      <dgm:spPr/>
    </dgm:pt>
    <dgm:pt modelId="{755FEC15-A8E4-467C-9742-0C17528C0ECC}" type="pres">
      <dgm:prSet presAssocID="{C8F2C09C-9D9B-426A-BC93-8E66E37A3151}" presName="childTextArrow" presStyleLbl="fgAccFollowNode1" presStyleIdx="0" presStyleCnt="5">
        <dgm:presLayoutVars>
          <dgm:bulletEnabled val="1"/>
        </dgm:presLayoutVars>
      </dgm:prSet>
      <dgm:spPr/>
    </dgm:pt>
    <dgm:pt modelId="{921DF162-4141-4A3C-95B9-AB61095CA83D}" type="pres">
      <dgm:prSet presAssocID="{F27F37D0-6BC9-4470-A7DD-86FE9B6D975D}" presName="childTextArrow" presStyleLbl="fgAccFollowNode1" presStyleIdx="1" presStyleCnt="5">
        <dgm:presLayoutVars>
          <dgm:bulletEnabled val="1"/>
        </dgm:presLayoutVars>
      </dgm:prSet>
      <dgm:spPr/>
    </dgm:pt>
    <dgm:pt modelId="{586EE969-8B26-4588-95EE-5D7FEDB15FB0}" type="pres">
      <dgm:prSet presAssocID="{668CDA3B-865D-4EB0-A26C-D3DAE1E87806}" presName="sp" presStyleCnt="0"/>
      <dgm:spPr/>
    </dgm:pt>
    <dgm:pt modelId="{A78B691E-E269-464C-866B-5555EDDCCC51}" type="pres">
      <dgm:prSet presAssocID="{06F3ACF9-E6F9-40B5-B9C1-8D311AE3086B}" presName="arrowAndChildren" presStyleCnt="0"/>
      <dgm:spPr/>
    </dgm:pt>
    <dgm:pt modelId="{BBE51663-79E7-492C-A911-BD7AA317CA30}" type="pres">
      <dgm:prSet presAssocID="{06F3ACF9-E6F9-40B5-B9C1-8D311AE3086B}" presName="parentTextArrow" presStyleLbl="node1" presStyleIdx="1" presStyleCnt="3"/>
      <dgm:spPr/>
    </dgm:pt>
    <dgm:pt modelId="{84344DA4-F855-4451-8880-AE9A1800944B}" type="pres">
      <dgm:prSet presAssocID="{06F3ACF9-E6F9-40B5-B9C1-8D311AE3086B}" presName="arrow" presStyleLbl="node1" presStyleIdx="2" presStyleCnt="3"/>
      <dgm:spPr/>
    </dgm:pt>
    <dgm:pt modelId="{531BA6AD-C585-440A-83A0-7EEFF12779F8}" type="pres">
      <dgm:prSet presAssocID="{06F3ACF9-E6F9-40B5-B9C1-8D311AE3086B}" presName="descendantArrow" presStyleCnt="0"/>
      <dgm:spPr/>
    </dgm:pt>
    <dgm:pt modelId="{E4105110-7A51-4FF1-A2A2-459F27C33388}" type="pres">
      <dgm:prSet presAssocID="{CE248D49-22AB-4F88-9409-3F4CC54A98FF}" presName="childTextArrow" presStyleLbl="fgAccFollowNode1" presStyleIdx="2" presStyleCnt="5">
        <dgm:presLayoutVars>
          <dgm:bulletEnabled val="1"/>
        </dgm:presLayoutVars>
      </dgm:prSet>
      <dgm:spPr/>
    </dgm:pt>
    <dgm:pt modelId="{CC2FDD1F-9555-4262-B2AA-CD1FDFA6C235}" type="pres">
      <dgm:prSet presAssocID="{E2D38C3F-30F7-4E70-8E2A-16B863E4708F}" presName="childTextArrow" presStyleLbl="fgAccFollowNode1" presStyleIdx="3" presStyleCnt="5">
        <dgm:presLayoutVars>
          <dgm:bulletEnabled val="1"/>
        </dgm:presLayoutVars>
      </dgm:prSet>
      <dgm:spPr/>
    </dgm:pt>
    <dgm:pt modelId="{676F92F1-41B6-4AD3-AFCD-8DF1D4ED321D}" type="pres">
      <dgm:prSet presAssocID="{870B4287-3677-4E09-BED1-646A390FD3B0}" presName="childTextArrow" presStyleLbl="fgAccFollowNode1" presStyleIdx="4" presStyleCnt="5">
        <dgm:presLayoutVars>
          <dgm:bulletEnabled val="1"/>
        </dgm:presLayoutVars>
      </dgm:prSet>
      <dgm:spPr/>
    </dgm:pt>
  </dgm:ptLst>
  <dgm:cxnLst>
    <dgm:cxn modelId="{0517C404-425A-424D-8DA3-373630E93092}" srcId="{84673D7C-6722-42E1-8EA6-B41165FDB339}" destId="{C8F2C09C-9D9B-426A-BC93-8E66E37A3151}" srcOrd="0" destOrd="0" parTransId="{0EA54FFA-84B0-4D60-9633-C5DC841DA678}" sibTransId="{7A57BE8E-DE51-43F5-8800-D5CE7DCAC70A}"/>
    <dgm:cxn modelId="{C955410C-F2E5-4500-AFDB-0DF5921F6878}" type="presOf" srcId="{06F3ACF9-E6F9-40B5-B9C1-8D311AE3086B}" destId="{84344DA4-F855-4451-8880-AE9A1800944B}" srcOrd="1" destOrd="0" presId="urn:microsoft.com/office/officeart/2005/8/layout/process4"/>
    <dgm:cxn modelId="{8F18D11F-01E1-4B31-A5BB-88FBFA972DDF}" type="presOf" srcId="{D9345404-DDB4-4165-A40C-BCE5A137B3D9}" destId="{D30F9131-B871-4851-9C08-56D7CCFA5AF4}" srcOrd="0" destOrd="0" presId="urn:microsoft.com/office/officeart/2005/8/layout/process4"/>
    <dgm:cxn modelId="{C06FF330-232D-4C30-9147-0F8A69BFB2C3}" srcId="{06F3ACF9-E6F9-40B5-B9C1-8D311AE3086B}" destId="{CE248D49-22AB-4F88-9409-3F4CC54A98FF}" srcOrd="0" destOrd="0" parTransId="{CAB2A079-57EE-4FA3-80C8-D852EF9F487E}" sibTransId="{B7113AE9-FFC8-4B90-BEE6-EA1540C9E78E}"/>
    <dgm:cxn modelId="{F7714A36-8FD8-4A58-A6BC-C27B55257892}" type="presOf" srcId="{23180687-CFD0-4749-A3EB-1499E1B68CB2}" destId="{4CB4E9A0-6DDF-46BC-995D-95014E198A48}" srcOrd="0" destOrd="0" presId="urn:microsoft.com/office/officeart/2005/8/layout/process4"/>
    <dgm:cxn modelId="{8F5F5A3C-D87C-4BFD-89E9-76BD70F303EC}" srcId="{D9345404-DDB4-4165-A40C-BCE5A137B3D9}" destId="{06F3ACF9-E6F9-40B5-B9C1-8D311AE3086B}" srcOrd="0" destOrd="0" parTransId="{6ED8B546-072D-432F-9597-AA37D6F497FF}" sibTransId="{668CDA3B-865D-4EB0-A26C-D3DAE1E87806}"/>
    <dgm:cxn modelId="{16DE2265-FCBB-4AA2-AFEA-F7A264150745}" srcId="{06F3ACF9-E6F9-40B5-B9C1-8D311AE3086B}" destId="{E2D38C3F-30F7-4E70-8E2A-16B863E4708F}" srcOrd="1" destOrd="0" parTransId="{3BEBA15A-789F-4116-8DBA-64C31128F765}" sibTransId="{64EDED27-2785-4333-A7BB-9C21F45E14F9}"/>
    <dgm:cxn modelId="{E4E15A4B-488B-4BAB-BE58-A6B1709A9E9A}" type="presOf" srcId="{C8F2C09C-9D9B-426A-BC93-8E66E37A3151}" destId="{755FEC15-A8E4-467C-9742-0C17528C0ECC}" srcOrd="0" destOrd="0" presId="urn:microsoft.com/office/officeart/2005/8/layout/process4"/>
    <dgm:cxn modelId="{A702D950-C75B-4A89-9FC5-E1492B56265C}" srcId="{D9345404-DDB4-4165-A40C-BCE5A137B3D9}" destId="{84673D7C-6722-42E1-8EA6-B41165FDB339}" srcOrd="1" destOrd="0" parTransId="{98F30234-D462-4406-A33B-15AE9B2235C3}" sibTransId="{8B8D3911-78A2-4E95-9F23-BD46B408B465}"/>
    <dgm:cxn modelId="{4BBFE783-E39E-4CE2-8828-FFC4F8BD73FB}" srcId="{06F3ACF9-E6F9-40B5-B9C1-8D311AE3086B}" destId="{870B4287-3677-4E09-BED1-646A390FD3B0}" srcOrd="2" destOrd="0" parTransId="{A6FAFD9D-9F7E-4242-BFC5-94471BD7CAD9}" sibTransId="{32089EDF-5517-481D-A5AA-F1994DB37D5A}"/>
    <dgm:cxn modelId="{0326B085-DC2F-4E67-B670-ACED84FE96CC}" type="presOf" srcId="{F27F37D0-6BC9-4470-A7DD-86FE9B6D975D}" destId="{921DF162-4141-4A3C-95B9-AB61095CA83D}" srcOrd="0" destOrd="0" presId="urn:microsoft.com/office/officeart/2005/8/layout/process4"/>
    <dgm:cxn modelId="{2F599888-11AF-4774-8CD9-6F0C756F5832}" srcId="{84673D7C-6722-42E1-8EA6-B41165FDB339}" destId="{F27F37D0-6BC9-4470-A7DD-86FE9B6D975D}" srcOrd="1" destOrd="0" parTransId="{E7925203-327B-4E8F-928F-470ACBED6210}" sibTransId="{696B9BD9-B852-4B09-A1F0-9676347DF460}"/>
    <dgm:cxn modelId="{4C44929D-DCC6-45F6-9F7F-BC441E7002C7}" type="presOf" srcId="{84673D7C-6722-42E1-8EA6-B41165FDB339}" destId="{0A3DCFAC-5F68-48FF-B562-294C29A3AAC9}" srcOrd="0" destOrd="0" presId="urn:microsoft.com/office/officeart/2005/8/layout/process4"/>
    <dgm:cxn modelId="{B62E26B3-3941-40F8-B1BC-CE85495C7FA1}" type="presOf" srcId="{CE248D49-22AB-4F88-9409-3F4CC54A98FF}" destId="{E4105110-7A51-4FF1-A2A2-459F27C33388}" srcOrd="0" destOrd="0" presId="urn:microsoft.com/office/officeart/2005/8/layout/process4"/>
    <dgm:cxn modelId="{DA2BAAB4-D76B-46E3-BC78-F0635A9A8D0A}" type="presOf" srcId="{84673D7C-6722-42E1-8EA6-B41165FDB339}" destId="{757986DA-ABE6-4B01-AE20-7427210F4EC9}" srcOrd="1" destOrd="0" presId="urn:microsoft.com/office/officeart/2005/8/layout/process4"/>
    <dgm:cxn modelId="{C5F041C2-D6B3-44BA-9475-3B772B061F2D}" type="presOf" srcId="{E2D38C3F-30F7-4E70-8E2A-16B863E4708F}" destId="{CC2FDD1F-9555-4262-B2AA-CD1FDFA6C235}" srcOrd="0" destOrd="0" presId="urn:microsoft.com/office/officeart/2005/8/layout/process4"/>
    <dgm:cxn modelId="{00F32DD5-29FC-4770-848B-7EF5F0349473}" srcId="{D9345404-DDB4-4165-A40C-BCE5A137B3D9}" destId="{23180687-CFD0-4749-A3EB-1499E1B68CB2}" srcOrd="2" destOrd="0" parTransId="{FB3D4DF3-53E8-4E57-B50B-7A95B64C84C9}" sibTransId="{0FF7A407-CBBE-46F6-9A57-461EFC7FD5E0}"/>
    <dgm:cxn modelId="{51C4E7DD-EF46-4288-8F78-B9DD5307609D}" type="presOf" srcId="{870B4287-3677-4E09-BED1-646A390FD3B0}" destId="{676F92F1-41B6-4AD3-AFCD-8DF1D4ED321D}" srcOrd="0" destOrd="0" presId="urn:microsoft.com/office/officeart/2005/8/layout/process4"/>
    <dgm:cxn modelId="{116964E3-A13F-4635-AE24-D3E37F72CDD9}" type="presOf" srcId="{06F3ACF9-E6F9-40B5-B9C1-8D311AE3086B}" destId="{BBE51663-79E7-492C-A911-BD7AA317CA30}" srcOrd="0" destOrd="0" presId="urn:microsoft.com/office/officeart/2005/8/layout/process4"/>
    <dgm:cxn modelId="{2384AD6D-9E2F-4BE6-A424-67C20221690E}" type="presParOf" srcId="{D30F9131-B871-4851-9C08-56D7CCFA5AF4}" destId="{C1D25A82-3BDC-41D9-B879-2D128B2487E4}" srcOrd="0" destOrd="0" presId="urn:microsoft.com/office/officeart/2005/8/layout/process4"/>
    <dgm:cxn modelId="{240470C7-955F-447B-A7EE-E3309A6597C2}" type="presParOf" srcId="{C1D25A82-3BDC-41D9-B879-2D128B2487E4}" destId="{4CB4E9A0-6DDF-46BC-995D-95014E198A48}" srcOrd="0" destOrd="0" presId="urn:microsoft.com/office/officeart/2005/8/layout/process4"/>
    <dgm:cxn modelId="{576912BE-67CA-4E28-8A54-098F72DF63EE}" type="presParOf" srcId="{D30F9131-B871-4851-9C08-56D7CCFA5AF4}" destId="{55C80519-98C8-455B-A957-F40B50232952}" srcOrd="1" destOrd="0" presId="urn:microsoft.com/office/officeart/2005/8/layout/process4"/>
    <dgm:cxn modelId="{E60E1ED1-AA12-439B-AA9F-53C6037BC714}" type="presParOf" srcId="{D30F9131-B871-4851-9C08-56D7CCFA5AF4}" destId="{BC85BF41-C5E4-4932-BAB3-BA28EBBE2FF1}" srcOrd="2" destOrd="0" presId="urn:microsoft.com/office/officeart/2005/8/layout/process4"/>
    <dgm:cxn modelId="{0AB36047-4F7E-4D1B-864D-24A9233E6DCD}" type="presParOf" srcId="{BC85BF41-C5E4-4932-BAB3-BA28EBBE2FF1}" destId="{0A3DCFAC-5F68-48FF-B562-294C29A3AAC9}" srcOrd="0" destOrd="0" presId="urn:microsoft.com/office/officeart/2005/8/layout/process4"/>
    <dgm:cxn modelId="{852B66CC-1B1B-472A-840B-DAA4BFB0501D}" type="presParOf" srcId="{BC85BF41-C5E4-4932-BAB3-BA28EBBE2FF1}" destId="{757986DA-ABE6-4B01-AE20-7427210F4EC9}" srcOrd="1" destOrd="0" presId="urn:microsoft.com/office/officeart/2005/8/layout/process4"/>
    <dgm:cxn modelId="{CEDFC02F-23D5-4836-AED1-D5E2A5587B6A}" type="presParOf" srcId="{BC85BF41-C5E4-4932-BAB3-BA28EBBE2FF1}" destId="{E859E8F0-7718-41D9-B556-08F1B54726BA}" srcOrd="2" destOrd="0" presId="urn:microsoft.com/office/officeart/2005/8/layout/process4"/>
    <dgm:cxn modelId="{5E583A35-8067-4F2B-AD9B-2BEA08005011}" type="presParOf" srcId="{E859E8F0-7718-41D9-B556-08F1B54726BA}" destId="{755FEC15-A8E4-467C-9742-0C17528C0ECC}" srcOrd="0" destOrd="0" presId="urn:microsoft.com/office/officeart/2005/8/layout/process4"/>
    <dgm:cxn modelId="{1B47DE74-F7BB-453C-B952-A65880C02E4E}" type="presParOf" srcId="{E859E8F0-7718-41D9-B556-08F1B54726BA}" destId="{921DF162-4141-4A3C-95B9-AB61095CA83D}" srcOrd="1" destOrd="0" presId="urn:microsoft.com/office/officeart/2005/8/layout/process4"/>
    <dgm:cxn modelId="{EB95A9F1-F1A1-4441-AEDE-1157E48E18BC}" type="presParOf" srcId="{D30F9131-B871-4851-9C08-56D7CCFA5AF4}" destId="{586EE969-8B26-4588-95EE-5D7FEDB15FB0}" srcOrd="3" destOrd="0" presId="urn:microsoft.com/office/officeart/2005/8/layout/process4"/>
    <dgm:cxn modelId="{274FB0E2-6B0C-4022-A6A6-348BDFB1750F}" type="presParOf" srcId="{D30F9131-B871-4851-9C08-56D7CCFA5AF4}" destId="{A78B691E-E269-464C-866B-5555EDDCCC51}" srcOrd="4" destOrd="0" presId="urn:microsoft.com/office/officeart/2005/8/layout/process4"/>
    <dgm:cxn modelId="{E7A89F0B-2207-4397-9EB4-BAD7509EE1B7}" type="presParOf" srcId="{A78B691E-E269-464C-866B-5555EDDCCC51}" destId="{BBE51663-79E7-492C-A911-BD7AA317CA30}" srcOrd="0" destOrd="0" presId="urn:microsoft.com/office/officeart/2005/8/layout/process4"/>
    <dgm:cxn modelId="{981AD066-7CBD-43C0-A8D5-349617288C9F}" type="presParOf" srcId="{A78B691E-E269-464C-866B-5555EDDCCC51}" destId="{84344DA4-F855-4451-8880-AE9A1800944B}" srcOrd="1" destOrd="0" presId="urn:microsoft.com/office/officeart/2005/8/layout/process4"/>
    <dgm:cxn modelId="{B0B1D79F-F808-4E23-8D92-D14CBED72D2B}" type="presParOf" srcId="{A78B691E-E269-464C-866B-5555EDDCCC51}" destId="{531BA6AD-C585-440A-83A0-7EEFF12779F8}" srcOrd="2" destOrd="0" presId="urn:microsoft.com/office/officeart/2005/8/layout/process4"/>
    <dgm:cxn modelId="{9374C49E-7695-4E96-B1D7-D5EABDE60792}" type="presParOf" srcId="{531BA6AD-C585-440A-83A0-7EEFF12779F8}" destId="{E4105110-7A51-4FF1-A2A2-459F27C33388}" srcOrd="0" destOrd="0" presId="urn:microsoft.com/office/officeart/2005/8/layout/process4"/>
    <dgm:cxn modelId="{915FA756-DA8E-4C10-B660-A37CD2E705E2}" type="presParOf" srcId="{531BA6AD-C585-440A-83A0-7EEFF12779F8}" destId="{CC2FDD1F-9555-4262-B2AA-CD1FDFA6C235}" srcOrd="1" destOrd="0" presId="urn:microsoft.com/office/officeart/2005/8/layout/process4"/>
    <dgm:cxn modelId="{7283E742-8942-402A-9D55-9F61A4C4EF24}" type="presParOf" srcId="{531BA6AD-C585-440A-83A0-7EEFF12779F8}" destId="{676F92F1-41B6-4AD3-AFCD-8DF1D4ED321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45404-DDB4-4165-A40C-BCE5A137B3D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pt-BR"/>
        </a:p>
      </dgm:t>
    </dgm:pt>
    <dgm:pt modelId="{CE248D49-22AB-4F88-9409-3F4CC54A98FF}">
      <dgm:prSet phldrT="[Texto]"/>
      <dgm:spPr/>
      <dgm:t>
        <a:bodyPr/>
        <a:lstStyle/>
        <a:p>
          <a:r>
            <a:rPr lang="pt-BR" dirty="0" err="1"/>
            <a:t>Macrodiretrizes</a:t>
          </a:r>
          <a:r>
            <a:rPr lang="pt-BR" dirty="0"/>
            <a:t> do Plano de Governo</a:t>
          </a:r>
        </a:p>
      </dgm:t>
    </dgm:pt>
    <dgm:pt modelId="{CAB2A079-57EE-4FA3-80C8-D852EF9F487E}" type="parTrans" cxnId="{C06FF330-232D-4C30-9147-0F8A69BFB2C3}">
      <dgm:prSet/>
      <dgm:spPr/>
      <dgm:t>
        <a:bodyPr/>
        <a:lstStyle/>
        <a:p>
          <a:endParaRPr lang="pt-BR"/>
        </a:p>
      </dgm:t>
    </dgm:pt>
    <dgm:pt modelId="{B7113AE9-FFC8-4B90-BEE6-EA1540C9E78E}" type="sibTrans" cxnId="{C06FF330-232D-4C30-9147-0F8A69BFB2C3}">
      <dgm:prSet/>
      <dgm:spPr/>
      <dgm:t>
        <a:bodyPr/>
        <a:lstStyle/>
        <a:p>
          <a:endParaRPr lang="pt-BR"/>
        </a:p>
      </dgm:t>
    </dgm:pt>
    <dgm:pt modelId="{E2D38C3F-30F7-4E70-8E2A-16B863E4708F}">
      <dgm:prSet/>
      <dgm:spPr/>
      <dgm:t>
        <a:bodyPr/>
        <a:lstStyle/>
        <a:p>
          <a:r>
            <a:rPr lang="pt-BR" dirty="0"/>
            <a:t>Diretrizes do Conselho de Ciência e Tecnologia do Estado do Paraná</a:t>
          </a:r>
        </a:p>
      </dgm:t>
    </dgm:pt>
    <dgm:pt modelId="{3BEBA15A-789F-4116-8DBA-64C31128F765}" type="parTrans" cxnId="{16DE2265-FCBB-4AA2-AFEA-F7A264150745}">
      <dgm:prSet/>
      <dgm:spPr/>
      <dgm:t>
        <a:bodyPr/>
        <a:lstStyle/>
        <a:p>
          <a:endParaRPr lang="pt-BR"/>
        </a:p>
      </dgm:t>
    </dgm:pt>
    <dgm:pt modelId="{64EDED27-2785-4333-A7BB-9C21F45E14F9}" type="sibTrans" cxnId="{16DE2265-FCBB-4AA2-AFEA-F7A264150745}">
      <dgm:prSet/>
      <dgm:spPr/>
      <dgm:t>
        <a:bodyPr/>
        <a:lstStyle/>
        <a:p>
          <a:endParaRPr lang="pt-BR"/>
        </a:p>
      </dgm:t>
    </dgm:pt>
    <dgm:pt modelId="{870B4287-3677-4E09-BED1-646A390FD3B0}">
      <dgm:prSet/>
      <dgm:spPr/>
      <dgm:t>
        <a:bodyPr/>
        <a:lstStyle/>
        <a:p>
          <a:r>
            <a:rPr lang="pt-BR" dirty="0"/>
            <a:t>Diretrizes Específicas para a Araucária</a:t>
          </a:r>
        </a:p>
      </dgm:t>
    </dgm:pt>
    <dgm:pt modelId="{A6FAFD9D-9F7E-4242-BFC5-94471BD7CAD9}" type="parTrans" cxnId="{4BBFE783-E39E-4CE2-8828-FFC4F8BD73FB}">
      <dgm:prSet/>
      <dgm:spPr/>
      <dgm:t>
        <a:bodyPr/>
        <a:lstStyle/>
        <a:p>
          <a:endParaRPr lang="pt-BR"/>
        </a:p>
      </dgm:t>
    </dgm:pt>
    <dgm:pt modelId="{32089EDF-5517-481D-A5AA-F1994DB37D5A}" type="sibTrans" cxnId="{4BBFE783-E39E-4CE2-8828-FFC4F8BD73FB}">
      <dgm:prSet/>
      <dgm:spPr/>
      <dgm:t>
        <a:bodyPr/>
        <a:lstStyle/>
        <a:p>
          <a:endParaRPr lang="pt-BR"/>
        </a:p>
      </dgm:t>
    </dgm:pt>
    <dgm:pt modelId="{84673D7C-6722-42E1-8EA6-B41165FDB339}">
      <dgm:prSet/>
      <dgm:spPr/>
      <dgm:t>
        <a:bodyPr/>
        <a:lstStyle/>
        <a:p>
          <a:r>
            <a:rPr lang="pt-BR" b="1" dirty="0"/>
            <a:t>PLANO 2024</a:t>
          </a:r>
        </a:p>
      </dgm:t>
    </dgm:pt>
    <dgm:pt modelId="{98F30234-D462-4406-A33B-15AE9B2235C3}" type="parTrans" cxnId="{A702D950-C75B-4A89-9FC5-E1492B56265C}">
      <dgm:prSet/>
      <dgm:spPr/>
      <dgm:t>
        <a:bodyPr/>
        <a:lstStyle/>
        <a:p>
          <a:endParaRPr lang="pt-BR"/>
        </a:p>
      </dgm:t>
    </dgm:pt>
    <dgm:pt modelId="{8B8D3911-78A2-4E95-9F23-BD46B408B465}" type="sibTrans" cxnId="{A702D950-C75B-4A89-9FC5-E1492B56265C}">
      <dgm:prSet/>
      <dgm:spPr/>
      <dgm:t>
        <a:bodyPr/>
        <a:lstStyle/>
        <a:p>
          <a:endParaRPr lang="pt-BR"/>
        </a:p>
      </dgm:t>
    </dgm:pt>
    <dgm:pt modelId="{F27F37D0-6BC9-4470-A7DD-86FE9B6D975D}">
      <dgm:prSet custT="1"/>
      <dgm:spPr/>
      <dgm:t>
        <a:bodyPr/>
        <a:lstStyle/>
        <a:p>
          <a:r>
            <a:rPr lang="pt-BR" sz="2800" b="1" dirty="0"/>
            <a:t>Plano de Fomento</a:t>
          </a:r>
        </a:p>
      </dgm:t>
    </dgm:pt>
    <dgm:pt modelId="{E7925203-327B-4E8F-928F-470ACBED6210}" type="parTrans" cxnId="{2F599888-11AF-4774-8CD9-6F0C756F5832}">
      <dgm:prSet/>
      <dgm:spPr/>
      <dgm:t>
        <a:bodyPr/>
        <a:lstStyle/>
        <a:p>
          <a:endParaRPr lang="pt-BR"/>
        </a:p>
      </dgm:t>
    </dgm:pt>
    <dgm:pt modelId="{696B9BD9-B852-4B09-A1F0-9676347DF460}" type="sibTrans" cxnId="{2F599888-11AF-4774-8CD9-6F0C756F5832}">
      <dgm:prSet/>
      <dgm:spPr/>
      <dgm:t>
        <a:bodyPr/>
        <a:lstStyle/>
        <a:p>
          <a:endParaRPr lang="pt-BR"/>
        </a:p>
      </dgm:t>
    </dgm:pt>
    <dgm:pt modelId="{23180687-CFD0-4749-A3EB-1499E1B68CB2}">
      <dgm:prSet/>
      <dgm:spPr/>
      <dgm:t>
        <a:bodyPr/>
        <a:lstStyle/>
        <a:p>
          <a:r>
            <a:rPr lang="pt-BR" b="1" dirty="0"/>
            <a:t>RESULTADOS ESPERADOS</a:t>
          </a:r>
        </a:p>
      </dgm:t>
    </dgm:pt>
    <dgm:pt modelId="{FB3D4DF3-53E8-4E57-B50B-7A95B64C84C9}" type="parTrans" cxnId="{00F32DD5-29FC-4770-848B-7EF5F0349473}">
      <dgm:prSet/>
      <dgm:spPr/>
      <dgm:t>
        <a:bodyPr/>
        <a:lstStyle/>
        <a:p>
          <a:endParaRPr lang="pt-BR"/>
        </a:p>
      </dgm:t>
    </dgm:pt>
    <dgm:pt modelId="{0FF7A407-CBBE-46F6-9A57-461EFC7FD5E0}" type="sibTrans" cxnId="{00F32DD5-29FC-4770-848B-7EF5F0349473}">
      <dgm:prSet/>
      <dgm:spPr/>
      <dgm:t>
        <a:bodyPr/>
        <a:lstStyle/>
        <a:p>
          <a:endParaRPr lang="pt-BR"/>
        </a:p>
      </dgm:t>
    </dgm:pt>
    <dgm:pt modelId="{C8F2C09C-9D9B-426A-BC93-8E66E37A3151}">
      <dgm:prSet custT="1"/>
      <dgm:spPr/>
      <dgm:t>
        <a:bodyPr/>
        <a:lstStyle/>
        <a:p>
          <a:r>
            <a:rPr lang="pt-BR" sz="2800" b="1" dirty="0"/>
            <a:t>Plano de Ações</a:t>
          </a:r>
        </a:p>
      </dgm:t>
    </dgm:pt>
    <dgm:pt modelId="{0EA54FFA-84B0-4D60-9633-C5DC841DA678}" type="parTrans" cxnId="{0517C404-425A-424D-8DA3-373630E93092}">
      <dgm:prSet/>
      <dgm:spPr/>
      <dgm:t>
        <a:bodyPr/>
        <a:lstStyle/>
        <a:p>
          <a:endParaRPr lang="pt-BR"/>
        </a:p>
      </dgm:t>
    </dgm:pt>
    <dgm:pt modelId="{7A57BE8E-DE51-43F5-8800-D5CE7DCAC70A}" type="sibTrans" cxnId="{0517C404-425A-424D-8DA3-373630E93092}">
      <dgm:prSet/>
      <dgm:spPr/>
      <dgm:t>
        <a:bodyPr/>
        <a:lstStyle/>
        <a:p>
          <a:endParaRPr lang="pt-BR"/>
        </a:p>
      </dgm:t>
    </dgm:pt>
    <dgm:pt modelId="{06F3ACF9-E6F9-40B5-B9C1-8D311AE3086B}">
      <dgm:prSet phldrT="[Texto]"/>
      <dgm:spPr/>
      <dgm:t>
        <a:bodyPr/>
        <a:lstStyle/>
        <a:p>
          <a:r>
            <a:rPr lang="pt-BR" b="1" dirty="0"/>
            <a:t>DIRETRIZES</a:t>
          </a:r>
        </a:p>
      </dgm:t>
    </dgm:pt>
    <dgm:pt modelId="{6ED8B546-072D-432F-9597-AA37D6F497FF}" type="parTrans" cxnId="{8F5F5A3C-D87C-4BFD-89E9-76BD70F303EC}">
      <dgm:prSet/>
      <dgm:spPr/>
      <dgm:t>
        <a:bodyPr/>
        <a:lstStyle/>
        <a:p>
          <a:endParaRPr lang="pt-BR"/>
        </a:p>
      </dgm:t>
    </dgm:pt>
    <dgm:pt modelId="{668CDA3B-865D-4EB0-A26C-D3DAE1E87806}" type="sibTrans" cxnId="{8F5F5A3C-D87C-4BFD-89E9-76BD70F303EC}">
      <dgm:prSet/>
      <dgm:spPr/>
      <dgm:t>
        <a:bodyPr/>
        <a:lstStyle/>
        <a:p>
          <a:endParaRPr lang="pt-BR"/>
        </a:p>
      </dgm:t>
    </dgm:pt>
    <dgm:pt modelId="{D30F9131-B871-4851-9C08-56D7CCFA5AF4}" type="pres">
      <dgm:prSet presAssocID="{D9345404-DDB4-4165-A40C-BCE5A137B3D9}" presName="Name0" presStyleCnt="0">
        <dgm:presLayoutVars>
          <dgm:dir/>
          <dgm:animLvl val="lvl"/>
          <dgm:resizeHandles val="exact"/>
        </dgm:presLayoutVars>
      </dgm:prSet>
      <dgm:spPr/>
    </dgm:pt>
    <dgm:pt modelId="{C1D25A82-3BDC-41D9-B879-2D128B2487E4}" type="pres">
      <dgm:prSet presAssocID="{23180687-CFD0-4749-A3EB-1499E1B68CB2}" presName="boxAndChildren" presStyleCnt="0"/>
      <dgm:spPr/>
    </dgm:pt>
    <dgm:pt modelId="{4CB4E9A0-6DDF-46BC-995D-95014E198A48}" type="pres">
      <dgm:prSet presAssocID="{23180687-CFD0-4749-A3EB-1499E1B68CB2}" presName="parentTextBox" presStyleLbl="node1" presStyleIdx="0" presStyleCnt="3"/>
      <dgm:spPr/>
    </dgm:pt>
    <dgm:pt modelId="{55C80519-98C8-455B-A957-F40B50232952}" type="pres">
      <dgm:prSet presAssocID="{8B8D3911-78A2-4E95-9F23-BD46B408B465}" presName="sp" presStyleCnt="0"/>
      <dgm:spPr/>
    </dgm:pt>
    <dgm:pt modelId="{BC85BF41-C5E4-4932-BAB3-BA28EBBE2FF1}" type="pres">
      <dgm:prSet presAssocID="{84673D7C-6722-42E1-8EA6-B41165FDB339}" presName="arrowAndChildren" presStyleCnt="0"/>
      <dgm:spPr/>
    </dgm:pt>
    <dgm:pt modelId="{0A3DCFAC-5F68-48FF-B562-294C29A3AAC9}" type="pres">
      <dgm:prSet presAssocID="{84673D7C-6722-42E1-8EA6-B41165FDB339}" presName="parentTextArrow" presStyleLbl="node1" presStyleIdx="0" presStyleCnt="3"/>
      <dgm:spPr/>
    </dgm:pt>
    <dgm:pt modelId="{757986DA-ABE6-4B01-AE20-7427210F4EC9}" type="pres">
      <dgm:prSet presAssocID="{84673D7C-6722-42E1-8EA6-B41165FDB339}" presName="arrow" presStyleLbl="node1" presStyleIdx="1" presStyleCnt="3"/>
      <dgm:spPr/>
    </dgm:pt>
    <dgm:pt modelId="{E859E8F0-7718-41D9-B556-08F1B54726BA}" type="pres">
      <dgm:prSet presAssocID="{84673D7C-6722-42E1-8EA6-B41165FDB339}" presName="descendantArrow" presStyleCnt="0"/>
      <dgm:spPr/>
    </dgm:pt>
    <dgm:pt modelId="{755FEC15-A8E4-467C-9742-0C17528C0ECC}" type="pres">
      <dgm:prSet presAssocID="{C8F2C09C-9D9B-426A-BC93-8E66E37A3151}" presName="childTextArrow" presStyleLbl="fgAccFollowNode1" presStyleIdx="0" presStyleCnt="5">
        <dgm:presLayoutVars>
          <dgm:bulletEnabled val="1"/>
        </dgm:presLayoutVars>
      </dgm:prSet>
      <dgm:spPr/>
    </dgm:pt>
    <dgm:pt modelId="{921DF162-4141-4A3C-95B9-AB61095CA83D}" type="pres">
      <dgm:prSet presAssocID="{F27F37D0-6BC9-4470-A7DD-86FE9B6D975D}" presName="childTextArrow" presStyleLbl="fgAccFollowNode1" presStyleIdx="1" presStyleCnt="5">
        <dgm:presLayoutVars>
          <dgm:bulletEnabled val="1"/>
        </dgm:presLayoutVars>
      </dgm:prSet>
      <dgm:spPr/>
    </dgm:pt>
    <dgm:pt modelId="{586EE969-8B26-4588-95EE-5D7FEDB15FB0}" type="pres">
      <dgm:prSet presAssocID="{668CDA3B-865D-4EB0-A26C-D3DAE1E87806}" presName="sp" presStyleCnt="0"/>
      <dgm:spPr/>
    </dgm:pt>
    <dgm:pt modelId="{A78B691E-E269-464C-866B-5555EDDCCC51}" type="pres">
      <dgm:prSet presAssocID="{06F3ACF9-E6F9-40B5-B9C1-8D311AE3086B}" presName="arrowAndChildren" presStyleCnt="0"/>
      <dgm:spPr/>
    </dgm:pt>
    <dgm:pt modelId="{BBE51663-79E7-492C-A911-BD7AA317CA30}" type="pres">
      <dgm:prSet presAssocID="{06F3ACF9-E6F9-40B5-B9C1-8D311AE3086B}" presName="parentTextArrow" presStyleLbl="node1" presStyleIdx="1" presStyleCnt="3"/>
      <dgm:spPr/>
    </dgm:pt>
    <dgm:pt modelId="{84344DA4-F855-4451-8880-AE9A1800944B}" type="pres">
      <dgm:prSet presAssocID="{06F3ACF9-E6F9-40B5-B9C1-8D311AE3086B}" presName="arrow" presStyleLbl="node1" presStyleIdx="2" presStyleCnt="3"/>
      <dgm:spPr/>
    </dgm:pt>
    <dgm:pt modelId="{531BA6AD-C585-440A-83A0-7EEFF12779F8}" type="pres">
      <dgm:prSet presAssocID="{06F3ACF9-E6F9-40B5-B9C1-8D311AE3086B}" presName="descendantArrow" presStyleCnt="0"/>
      <dgm:spPr/>
    </dgm:pt>
    <dgm:pt modelId="{E4105110-7A51-4FF1-A2A2-459F27C33388}" type="pres">
      <dgm:prSet presAssocID="{CE248D49-22AB-4F88-9409-3F4CC54A98FF}" presName="childTextArrow" presStyleLbl="fgAccFollowNode1" presStyleIdx="2" presStyleCnt="5">
        <dgm:presLayoutVars>
          <dgm:bulletEnabled val="1"/>
        </dgm:presLayoutVars>
      </dgm:prSet>
      <dgm:spPr/>
    </dgm:pt>
    <dgm:pt modelId="{CC2FDD1F-9555-4262-B2AA-CD1FDFA6C235}" type="pres">
      <dgm:prSet presAssocID="{E2D38C3F-30F7-4E70-8E2A-16B863E4708F}" presName="childTextArrow" presStyleLbl="fgAccFollowNode1" presStyleIdx="3" presStyleCnt="5">
        <dgm:presLayoutVars>
          <dgm:bulletEnabled val="1"/>
        </dgm:presLayoutVars>
      </dgm:prSet>
      <dgm:spPr/>
    </dgm:pt>
    <dgm:pt modelId="{676F92F1-41B6-4AD3-AFCD-8DF1D4ED321D}" type="pres">
      <dgm:prSet presAssocID="{870B4287-3677-4E09-BED1-646A390FD3B0}" presName="childTextArrow" presStyleLbl="fgAccFollowNode1" presStyleIdx="4" presStyleCnt="5">
        <dgm:presLayoutVars>
          <dgm:bulletEnabled val="1"/>
        </dgm:presLayoutVars>
      </dgm:prSet>
      <dgm:spPr/>
    </dgm:pt>
  </dgm:ptLst>
  <dgm:cxnLst>
    <dgm:cxn modelId="{0517C404-425A-424D-8DA3-373630E93092}" srcId="{84673D7C-6722-42E1-8EA6-B41165FDB339}" destId="{C8F2C09C-9D9B-426A-BC93-8E66E37A3151}" srcOrd="0" destOrd="0" parTransId="{0EA54FFA-84B0-4D60-9633-C5DC841DA678}" sibTransId="{7A57BE8E-DE51-43F5-8800-D5CE7DCAC70A}"/>
    <dgm:cxn modelId="{C955410C-F2E5-4500-AFDB-0DF5921F6878}" type="presOf" srcId="{06F3ACF9-E6F9-40B5-B9C1-8D311AE3086B}" destId="{84344DA4-F855-4451-8880-AE9A1800944B}" srcOrd="1" destOrd="0" presId="urn:microsoft.com/office/officeart/2005/8/layout/process4"/>
    <dgm:cxn modelId="{8F18D11F-01E1-4B31-A5BB-88FBFA972DDF}" type="presOf" srcId="{D9345404-DDB4-4165-A40C-BCE5A137B3D9}" destId="{D30F9131-B871-4851-9C08-56D7CCFA5AF4}" srcOrd="0" destOrd="0" presId="urn:microsoft.com/office/officeart/2005/8/layout/process4"/>
    <dgm:cxn modelId="{C06FF330-232D-4C30-9147-0F8A69BFB2C3}" srcId="{06F3ACF9-E6F9-40B5-B9C1-8D311AE3086B}" destId="{CE248D49-22AB-4F88-9409-3F4CC54A98FF}" srcOrd="0" destOrd="0" parTransId="{CAB2A079-57EE-4FA3-80C8-D852EF9F487E}" sibTransId="{B7113AE9-FFC8-4B90-BEE6-EA1540C9E78E}"/>
    <dgm:cxn modelId="{F7714A36-8FD8-4A58-A6BC-C27B55257892}" type="presOf" srcId="{23180687-CFD0-4749-A3EB-1499E1B68CB2}" destId="{4CB4E9A0-6DDF-46BC-995D-95014E198A48}" srcOrd="0" destOrd="0" presId="urn:microsoft.com/office/officeart/2005/8/layout/process4"/>
    <dgm:cxn modelId="{8F5F5A3C-D87C-4BFD-89E9-76BD70F303EC}" srcId="{D9345404-DDB4-4165-A40C-BCE5A137B3D9}" destId="{06F3ACF9-E6F9-40B5-B9C1-8D311AE3086B}" srcOrd="0" destOrd="0" parTransId="{6ED8B546-072D-432F-9597-AA37D6F497FF}" sibTransId="{668CDA3B-865D-4EB0-A26C-D3DAE1E87806}"/>
    <dgm:cxn modelId="{16DE2265-FCBB-4AA2-AFEA-F7A264150745}" srcId="{06F3ACF9-E6F9-40B5-B9C1-8D311AE3086B}" destId="{E2D38C3F-30F7-4E70-8E2A-16B863E4708F}" srcOrd="1" destOrd="0" parTransId="{3BEBA15A-789F-4116-8DBA-64C31128F765}" sibTransId="{64EDED27-2785-4333-A7BB-9C21F45E14F9}"/>
    <dgm:cxn modelId="{E4E15A4B-488B-4BAB-BE58-A6B1709A9E9A}" type="presOf" srcId="{C8F2C09C-9D9B-426A-BC93-8E66E37A3151}" destId="{755FEC15-A8E4-467C-9742-0C17528C0ECC}" srcOrd="0" destOrd="0" presId="urn:microsoft.com/office/officeart/2005/8/layout/process4"/>
    <dgm:cxn modelId="{A702D950-C75B-4A89-9FC5-E1492B56265C}" srcId="{D9345404-DDB4-4165-A40C-BCE5A137B3D9}" destId="{84673D7C-6722-42E1-8EA6-B41165FDB339}" srcOrd="1" destOrd="0" parTransId="{98F30234-D462-4406-A33B-15AE9B2235C3}" sibTransId="{8B8D3911-78A2-4E95-9F23-BD46B408B465}"/>
    <dgm:cxn modelId="{4BBFE783-E39E-4CE2-8828-FFC4F8BD73FB}" srcId="{06F3ACF9-E6F9-40B5-B9C1-8D311AE3086B}" destId="{870B4287-3677-4E09-BED1-646A390FD3B0}" srcOrd="2" destOrd="0" parTransId="{A6FAFD9D-9F7E-4242-BFC5-94471BD7CAD9}" sibTransId="{32089EDF-5517-481D-A5AA-F1994DB37D5A}"/>
    <dgm:cxn modelId="{0326B085-DC2F-4E67-B670-ACED84FE96CC}" type="presOf" srcId="{F27F37D0-6BC9-4470-A7DD-86FE9B6D975D}" destId="{921DF162-4141-4A3C-95B9-AB61095CA83D}" srcOrd="0" destOrd="0" presId="urn:microsoft.com/office/officeart/2005/8/layout/process4"/>
    <dgm:cxn modelId="{2F599888-11AF-4774-8CD9-6F0C756F5832}" srcId="{84673D7C-6722-42E1-8EA6-B41165FDB339}" destId="{F27F37D0-6BC9-4470-A7DD-86FE9B6D975D}" srcOrd="1" destOrd="0" parTransId="{E7925203-327B-4E8F-928F-470ACBED6210}" sibTransId="{696B9BD9-B852-4B09-A1F0-9676347DF460}"/>
    <dgm:cxn modelId="{4C44929D-DCC6-45F6-9F7F-BC441E7002C7}" type="presOf" srcId="{84673D7C-6722-42E1-8EA6-B41165FDB339}" destId="{0A3DCFAC-5F68-48FF-B562-294C29A3AAC9}" srcOrd="0" destOrd="0" presId="urn:microsoft.com/office/officeart/2005/8/layout/process4"/>
    <dgm:cxn modelId="{B62E26B3-3941-40F8-B1BC-CE85495C7FA1}" type="presOf" srcId="{CE248D49-22AB-4F88-9409-3F4CC54A98FF}" destId="{E4105110-7A51-4FF1-A2A2-459F27C33388}" srcOrd="0" destOrd="0" presId="urn:microsoft.com/office/officeart/2005/8/layout/process4"/>
    <dgm:cxn modelId="{DA2BAAB4-D76B-46E3-BC78-F0635A9A8D0A}" type="presOf" srcId="{84673D7C-6722-42E1-8EA6-B41165FDB339}" destId="{757986DA-ABE6-4B01-AE20-7427210F4EC9}" srcOrd="1" destOrd="0" presId="urn:microsoft.com/office/officeart/2005/8/layout/process4"/>
    <dgm:cxn modelId="{C5F041C2-D6B3-44BA-9475-3B772B061F2D}" type="presOf" srcId="{E2D38C3F-30F7-4E70-8E2A-16B863E4708F}" destId="{CC2FDD1F-9555-4262-B2AA-CD1FDFA6C235}" srcOrd="0" destOrd="0" presId="urn:microsoft.com/office/officeart/2005/8/layout/process4"/>
    <dgm:cxn modelId="{00F32DD5-29FC-4770-848B-7EF5F0349473}" srcId="{D9345404-DDB4-4165-A40C-BCE5A137B3D9}" destId="{23180687-CFD0-4749-A3EB-1499E1B68CB2}" srcOrd="2" destOrd="0" parTransId="{FB3D4DF3-53E8-4E57-B50B-7A95B64C84C9}" sibTransId="{0FF7A407-CBBE-46F6-9A57-461EFC7FD5E0}"/>
    <dgm:cxn modelId="{51C4E7DD-EF46-4288-8F78-B9DD5307609D}" type="presOf" srcId="{870B4287-3677-4E09-BED1-646A390FD3B0}" destId="{676F92F1-41B6-4AD3-AFCD-8DF1D4ED321D}" srcOrd="0" destOrd="0" presId="urn:microsoft.com/office/officeart/2005/8/layout/process4"/>
    <dgm:cxn modelId="{116964E3-A13F-4635-AE24-D3E37F72CDD9}" type="presOf" srcId="{06F3ACF9-E6F9-40B5-B9C1-8D311AE3086B}" destId="{BBE51663-79E7-492C-A911-BD7AA317CA30}" srcOrd="0" destOrd="0" presId="urn:microsoft.com/office/officeart/2005/8/layout/process4"/>
    <dgm:cxn modelId="{2384AD6D-9E2F-4BE6-A424-67C20221690E}" type="presParOf" srcId="{D30F9131-B871-4851-9C08-56D7CCFA5AF4}" destId="{C1D25A82-3BDC-41D9-B879-2D128B2487E4}" srcOrd="0" destOrd="0" presId="urn:microsoft.com/office/officeart/2005/8/layout/process4"/>
    <dgm:cxn modelId="{240470C7-955F-447B-A7EE-E3309A6597C2}" type="presParOf" srcId="{C1D25A82-3BDC-41D9-B879-2D128B2487E4}" destId="{4CB4E9A0-6DDF-46BC-995D-95014E198A48}" srcOrd="0" destOrd="0" presId="urn:microsoft.com/office/officeart/2005/8/layout/process4"/>
    <dgm:cxn modelId="{576912BE-67CA-4E28-8A54-098F72DF63EE}" type="presParOf" srcId="{D30F9131-B871-4851-9C08-56D7CCFA5AF4}" destId="{55C80519-98C8-455B-A957-F40B50232952}" srcOrd="1" destOrd="0" presId="urn:microsoft.com/office/officeart/2005/8/layout/process4"/>
    <dgm:cxn modelId="{E60E1ED1-AA12-439B-AA9F-53C6037BC714}" type="presParOf" srcId="{D30F9131-B871-4851-9C08-56D7CCFA5AF4}" destId="{BC85BF41-C5E4-4932-BAB3-BA28EBBE2FF1}" srcOrd="2" destOrd="0" presId="urn:microsoft.com/office/officeart/2005/8/layout/process4"/>
    <dgm:cxn modelId="{0AB36047-4F7E-4D1B-864D-24A9233E6DCD}" type="presParOf" srcId="{BC85BF41-C5E4-4932-BAB3-BA28EBBE2FF1}" destId="{0A3DCFAC-5F68-48FF-B562-294C29A3AAC9}" srcOrd="0" destOrd="0" presId="urn:microsoft.com/office/officeart/2005/8/layout/process4"/>
    <dgm:cxn modelId="{852B66CC-1B1B-472A-840B-DAA4BFB0501D}" type="presParOf" srcId="{BC85BF41-C5E4-4932-BAB3-BA28EBBE2FF1}" destId="{757986DA-ABE6-4B01-AE20-7427210F4EC9}" srcOrd="1" destOrd="0" presId="urn:microsoft.com/office/officeart/2005/8/layout/process4"/>
    <dgm:cxn modelId="{CEDFC02F-23D5-4836-AED1-D5E2A5587B6A}" type="presParOf" srcId="{BC85BF41-C5E4-4932-BAB3-BA28EBBE2FF1}" destId="{E859E8F0-7718-41D9-B556-08F1B54726BA}" srcOrd="2" destOrd="0" presId="urn:microsoft.com/office/officeart/2005/8/layout/process4"/>
    <dgm:cxn modelId="{5E583A35-8067-4F2B-AD9B-2BEA08005011}" type="presParOf" srcId="{E859E8F0-7718-41D9-B556-08F1B54726BA}" destId="{755FEC15-A8E4-467C-9742-0C17528C0ECC}" srcOrd="0" destOrd="0" presId="urn:microsoft.com/office/officeart/2005/8/layout/process4"/>
    <dgm:cxn modelId="{1B47DE74-F7BB-453C-B952-A65880C02E4E}" type="presParOf" srcId="{E859E8F0-7718-41D9-B556-08F1B54726BA}" destId="{921DF162-4141-4A3C-95B9-AB61095CA83D}" srcOrd="1" destOrd="0" presId="urn:microsoft.com/office/officeart/2005/8/layout/process4"/>
    <dgm:cxn modelId="{EB95A9F1-F1A1-4441-AEDE-1157E48E18BC}" type="presParOf" srcId="{D30F9131-B871-4851-9C08-56D7CCFA5AF4}" destId="{586EE969-8B26-4588-95EE-5D7FEDB15FB0}" srcOrd="3" destOrd="0" presId="urn:microsoft.com/office/officeart/2005/8/layout/process4"/>
    <dgm:cxn modelId="{274FB0E2-6B0C-4022-A6A6-348BDFB1750F}" type="presParOf" srcId="{D30F9131-B871-4851-9C08-56D7CCFA5AF4}" destId="{A78B691E-E269-464C-866B-5555EDDCCC51}" srcOrd="4" destOrd="0" presId="urn:microsoft.com/office/officeart/2005/8/layout/process4"/>
    <dgm:cxn modelId="{E7A89F0B-2207-4397-9EB4-BAD7509EE1B7}" type="presParOf" srcId="{A78B691E-E269-464C-866B-5555EDDCCC51}" destId="{BBE51663-79E7-492C-A911-BD7AA317CA30}" srcOrd="0" destOrd="0" presId="urn:microsoft.com/office/officeart/2005/8/layout/process4"/>
    <dgm:cxn modelId="{981AD066-7CBD-43C0-A8D5-349617288C9F}" type="presParOf" srcId="{A78B691E-E269-464C-866B-5555EDDCCC51}" destId="{84344DA4-F855-4451-8880-AE9A1800944B}" srcOrd="1" destOrd="0" presId="urn:microsoft.com/office/officeart/2005/8/layout/process4"/>
    <dgm:cxn modelId="{B0B1D79F-F808-4E23-8D92-D14CBED72D2B}" type="presParOf" srcId="{A78B691E-E269-464C-866B-5555EDDCCC51}" destId="{531BA6AD-C585-440A-83A0-7EEFF12779F8}" srcOrd="2" destOrd="0" presId="urn:microsoft.com/office/officeart/2005/8/layout/process4"/>
    <dgm:cxn modelId="{9374C49E-7695-4E96-B1D7-D5EABDE60792}" type="presParOf" srcId="{531BA6AD-C585-440A-83A0-7EEFF12779F8}" destId="{E4105110-7A51-4FF1-A2A2-459F27C33388}" srcOrd="0" destOrd="0" presId="urn:microsoft.com/office/officeart/2005/8/layout/process4"/>
    <dgm:cxn modelId="{915FA756-DA8E-4C10-B660-A37CD2E705E2}" type="presParOf" srcId="{531BA6AD-C585-440A-83A0-7EEFF12779F8}" destId="{CC2FDD1F-9555-4262-B2AA-CD1FDFA6C235}" srcOrd="1" destOrd="0" presId="urn:microsoft.com/office/officeart/2005/8/layout/process4"/>
    <dgm:cxn modelId="{7283E742-8942-402A-9D55-9F61A4C4EF24}" type="presParOf" srcId="{531BA6AD-C585-440A-83A0-7EEFF12779F8}" destId="{676F92F1-41B6-4AD3-AFCD-8DF1D4ED321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45404-DDB4-4165-A40C-BCE5A137B3D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pt-BR"/>
        </a:p>
      </dgm:t>
    </dgm:pt>
    <dgm:pt modelId="{CE248D49-22AB-4F88-9409-3F4CC54A98FF}">
      <dgm:prSet phldrT="[Texto]"/>
      <dgm:spPr/>
      <dgm:t>
        <a:bodyPr/>
        <a:lstStyle/>
        <a:p>
          <a:r>
            <a:rPr lang="pt-BR" b="1" dirty="0" err="1">
              <a:solidFill>
                <a:srgbClr val="FF0000"/>
              </a:solidFill>
            </a:rPr>
            <a:t>Macrodiretrizes</a:t>
          </a:r>
          <a:r>
            <a:rPr lang="pt-BR" b="1" dirty="0">
              <a:solidFill>
                <a:srgbClr val="FF0000"/>
              </a:solidFill>
            </a:rPr>
            <a:t> do Plano de Governo</a:t>
          </a:r>
        </a:p>
      </dgm:t>
    </dgm:pt>
    <dgm:pt modelId="{CAB2A079-57EE-4FA3-80C8-D852EF9F487E}" type="parTrans" cxnId="{C06FF330-232D-4C30-9147-0F8A69BFB2C3}">
      <dgm:prSet/>
      <dgm:spPr/>
      <dgm:t>
        <a:bodyPr/>
        <a:lstStyle/>
        <a:p>
          <a:endParaRPr lang="pt-BR"/>
        </a:p>
      </dgm:t>
    </dgm:pt>
    <dgm:pt modelId="{B7113AE9-FFC8-4B90-BEE6-EA1540C9E78E}" type="sibTrans" cxnId="{C06FF330-232D-4C30-9147-0F8A69BFB2C3}">
      <dgm:prSet/>
      <dgm:spPr/>
      <dgm:t>
        <a:bodyPr/>
        <a:lstStyle/>
        <a:p>
          <a:endParaRPr lang="pt-BR"/>
        </a:p>
      </dgm:t>
    </dgm:pt>
    <dgm:pt modelId="{E2D38C3F-30F7-4E70-8E2A-16B863E4708F}">
      <dgm:prSet/>
      <dgm:spPr/>
      <dgm:t>
        <a:bodyPr/>
        <a:lstStyle/>
        <a:p>
          <a:r>
            <a:rPr lang="pt-BR" dirty="0"/>
            <a:t>Diretrizes do Conselho de Ciência e Tecnologia do Estado do Paraná</a:t>
          </a:r>
        </a:p>
      </dgm:t>
    </dgm:pt>
    <dgm:pt modelId="{3BEBA15A-789F-4116-8DBA-64C31128F765}" type="parTrans" cxnId="{16DE2265-FCBB-4AA2-AFEA-F7A264150745}">
      <dgm:prSet/>
      <dgm:spPr/>
      <dgm:t>
        <a:bodyPr/>
        <a:lstStyle/>
        <a:p>
          <a:endParaRPr lang="pt-BR"/>
        </a:p>
      </dgm:t>
    </dgm:pt>
    <dgm:pt modelId="{64EDED27-2785-4333-A7BB-9C21F45E14F9}" type="sibTrans" cxnId="{16DE2265-FCBB-4AA2-AFEA-F7A264150745}">
      <dgm:prSet/>
      <dgm:spPr/>
      <dgm:t>
        <a:bodyPr/>
        <a:lstStyle/>
        <a:p>
          <a:endParaRPr lang="pt-BR"/>
        </a:p>
      </dgm:t>
    </dgm:pt>
    <dgm:pt modelId="{870B4287-3677-4E09-BED1-646A390FD3B0}">
      <dgm:prSet/>
      <dgm:spPr/>
      <dgm:t>
        <a:bodyPr/>
        <a:lstStyle/>
        <a:p>
          <a:r>
            <a:rPr lang="pt-BR" dirty="0"/>
            <a:t>Diretrizes Específicas para a Araucária</a:t>
          </a:r>
        </a:p>
      </dgm:t>
    </dgm:pt>
    <dgm:pt modelId="{A6FAFD9D-9F7E-4242-BFC5-94471BD7CAD9}" type="parTrans" cxnId="{4BBFE783-E39E-4CE2-8828-FFC4F8BD73FB}">
      <dgm:prSet/>
      <dgm:spPr/>
      <dgm:t>
        <a:bodyPr/>
        <a:lstStyle/>
        <a:p>
          <a:endParaRPr lang="pt-BR"/>
        </a:p>
      </dgm:t>
    </dgm:pt>
    <dgm:pt modelId="{32089EDF-5517-481D-A5AA-F1994DB37D5A}" type="sibTrans" cxnId="{4BBFE783-E39E-4CE2-8828-FFC4F8BD73FB}">
      <dgm:prSet/>
      <dgm:spPr/>
      <dgm:t>
        <a:bodyPr/>
        <a:lstStyle/>
        <a:p>
          <a:endParaRPr lang="pt-BR"/>
        </a:p>
      </dgm:t>
    </dgm:pt>
    <dgm:pt modelId="{06F3ACF9-E6F9-40B5-B9C1-8D311AE3086B}">
      <dgm:prSet phldrT="[Texto]"/>
      <dgm:spPr/>
      <dgm:t>
        <a:bodyPr/>
        <a:lstStyle/>
        <a:p>
          <a:r>
            <a:rPr lang="pt-BR" b="1" dirty="0"/>
            <a:t>DIRETRIZES</a:t>
          </a:r>
        </a:p>
      </dgm:t>
    </dgm:pt>
    <dgm:pt modelId="{6ED8B546-072D-432F-9597-AA37D6F497FF}" type="parTrans" cxnId="{8F5F5A3C-D87C-4BFD-89E9-76BD70F303EC}">
      <dgm:prSet/>
      <dgm:spPr/>
      <dgm:t>
        <a:bodyPr/>
        <a:lstStyle/>
        <a:p>
          <a:endParaRPr lang="pt-BR"/>
        </a:p>
      </dgm:t>
    </dgm:pt>
    <dgm:pt modelId="{668CDA3B-865D-4EB0-A26C-D3DAE1E87806}" type="sibTrans" cxnId="{8F5F5A3C-D87C-4BFD-89E9-76BD70F303EC}">
      <dgm:prSet/>
      <dgm:spPr/>
      <dgm:t>
        <a:bodyPr/>
        <a:lstStyle/>
        <a:p>
          <a:endParaRPr lang="pt-BR"/>
        </a:p>
      </dgm:t>
    </dgm:pt>
    <dgm:pt modelId="{84673D7C-6722-42E1-8EA6-B41165FDB339}">
      <dgm:prSet/>
      <dgm:spPr/>
      <dgm:t>
        <a:bodyPr/>
        <a:lstStyle/>
        <a:p>
          <a:r>
            <a:rPr lang="pt-BR" b="1" dirty="0"/>
            <a:t>PLANO 2022</a:t>
          </a:r>
        </a:p>
      </dgm:t>
    </dgm:pt>
    <dgm:pt modelId="{8B8D3911-78A2-4E95-9F23-BD46B408B465}" type="sibTrans" cxnId="{A702D950-C75B-4A89-9FC5-E1492B56265C}">
      <dgm:prSet/>
      <dgm:spPr/>
      <dgm:t>
        <a:bodyPr/>
        <a:lstStyle/>
        <a:p>
          <a:endParaRPr lang="pt-BR"/>
        </a:p>
      </dgm:t>
    </dgm:pt>
    <dgm:pt modelId="{98F30234-D462-4406-A33B-15AE9B2235C3}" type="parTrans" cxnId="{A702D950-C75B-4A89-9FC5-E1492B56265C}">
      <dgm:prSet/>
      <dgm:spPr/>
      <dgm:t>
        <a:bodyPr/>
        <a:lstStyle/>
        <a:p>
          <a:endParaRPr lang="pt-BR"/>
        </a:p>
      </dgm:t>
    </dgm:pt>
    <dgm:pt modelId="{C8F2C09C-9D9B-426A-BC93-8E66E37A3151}">
      <dgm:prSet custT="1"/>
      <dgm:spPr/>
      <dgm:t>
        <a:bodyPr/>
        <a:lstStyle/>
        <a:p>
          <a:r>
            <a:rPr lang="pt-BR" sz="2800" b="1" dirty="0"/>
            <a:t>Plano de Ações</a:t>
          </a:r>
        </a:p>
      </dgm:t>
    </dgm:pt>
    <dgm:pt modelId="{7A57BE8E-DE51-43F5-8800-D5CE7DCAC70A}" type="sibTrans" cxnId="{0517C404-425A-424D-8DA3-373630E93092}">
      <dgm:prSet/>
      <dgm:spPr/>
      <dgm:t>
        <a:bodyPr/>
        <a:lstStyle/>
        <a:p>
          <a:endParaRPr lang="pt-BR"/>
        </a:p>
      </dgm:t>
    </dgm:pt>
    <dgm:pt modelId="{0EA54FFA-84B0-4D60-9633-C5DC841DA678}" type="parTrans" cxnId="{0517C404-425A-424D-8DA3-373630E93092}">
      <dgm:prSet/>
      <dgm:spPr/>
      <dgm:t>
        <a:bodyPr/>
        <a:lstStyle/>
        <a:p>
          <a:endParaRPr lang="pt-BR"/>
        </a:p>
      </dgm:t>
    </dgm:pt>
    <dgm:pt modelId="{F27F37D0-6BC9-4470-A7DD-86FE9B6D975D}">
      <dgm:prSet custT="1"/>
      <dgm:spPr/>
      <dgm:t>
        <a:bodyPr/>
        <a:lstStyle/>
        <a:p>
          <a:r>
            <a:rPr lang="pt-BR" sz="2800" b="1" dirty="0"/>
            <a:t>Plano de Fomento</a:t>
          </a:r>
        </a:p>
      </dgm:t>
    </dgm:pt>
    <dgm:pt modelId="{696B9BD9-B852-4B09-A1F0-9676347DF460}" type="sibTrans" cxnId="{2F599888-11AF-4774-8CD9-6F0C756F5832}">
      <dgm:prSet/>
      <dgm:spPr/>
      <dgm:t>
        <a:bodyPr/>
        <a:lstStyle/>
        <a:p>
          <a:endParaRPr lang="pt-BR"/>
        </a:p>
      </dgm:t>
    </dgm:pt>
    <dgm:pt modelId="{E7925203-327B-4E8F-928F-470ACBED6210}" type="parTrans" cxnId="{2F599888-11AF-4774-8CD9-6F0C756F5832}">
      <dgm:prSet/>
      <dgm:spPr/>
      <dgm:t>
        <a:bodyPr/>
        <a:lstStyle/>
        <a:p>
          <a:endParaRPr lang="pt-BR"/>
        </a:p>
      </dgm:t>
    </dgm:pt>
    <dgm:pt modelId="{23180687-CFD0-4749-A3EB-1499E1B68CB2}">
      <dgm:prSet/>
      <dgm:spPr/>
      <dgm:t>
        <a:bodyPr/>
        <a:lstStyle/>
        <a:p>
          <a:r>
            <a:rPr lang="pt-BR" b="1" dirty="0"/>
            <a:t>RESULTADOS ESPERADOS</a:t>
          </a:r>
        </a:p>
      </dgm:t>
    </dgm:pt>
    <dgm:pt modelId="{0FF7A407-CBBE-46F6-9A57-461EFC7FD5E0}" type="sibTrans" cxnId="{00F32DD5-29FC-4770-848B-7EF5F0349473}">
      <dgm:prSet/>
      <dgm:spPr/>
      <dgm:t>
        <a:bodyPr/>
        <a:lstStyle/>
        <a:p>
          <a:endParaRPr lang="pt-BR"/>
        </a:p>
      </dgm:t>
    </dgm:pt>
    <dgm:pt modelId="{FB3D4DF3-53E8-4E57-B50B-7A95B64C84C9}" type="parTrans" cxnId="{00F32DD5-29FC-4770-848B-7EF5F0349473}">
      <dgm:prSet/>
      <dgm:spPr/>
      <dgm:t>
        <a:bodyPr/>
        <a:lstStyle/>
        <a:p>
          <a:endParaRPr lang="pt-BR"/>
        </a:p>
      </dgm:t>
    </dgm:pt>
    <dgm:pt modelId="{D30F9131-B871-4851-9C08-56D7CCFA5AF4}" type="pres">
      <dgm:prSet presAssocID="{D9345404-DDB4-4165-A40C-BCE5A137B3D9}" presName="Name0" presStyleCnt="0">
        <dgm:presLayoutVars>
          <dgm:dir/>
          <dgm:animLvl val="lvl"/>
          <dgm:resizeHandles val="exact"/>
        </dgm:presLayoutVars>
      </dgm:prSet>
      <dgm:spPr/>
    </dgm:pt>
    <dgm:pt modelId="{C1D25A82-3BDC-41D9-B879-2D128B2487E4}" type="pres">
      <dgm:prSet presAssocID="{23180687-CFD0-4749-A3EB-1499E1B68CB2}" presName="boxAndChildren" presStyleCnt="0"/>
      <dgm:spPr/>
    </dgm:pt>
    <dgm:pt modelId="{4CB4E9A0-6DDF-46BC-995D-95014E198A48}" type="pres">
      <dgm:prSet presAssocID="{23180687-CFD0-4749-A3EB-1499E1B68CB2}" presName="parentTextBox" presStyleLbl="node1" presStyleIdx="0" presStyleCnt="3"/>
      <dgm:spPr/>
    </dgm:pt>
    <dgm:pt modelId="{55C80519-98C8-455B-A957-F40B50232952}" type="pres">
      <dgm:prSet presAssocID="{8B8D3911-78A2-4E95-9F23-BD46B408B465}" presName="sp" presStyleCnt="0"/>
      <dgm:spPr/>
    </dgm:pt>
    <dgm:pt modelId="{BC85BF41-C5E4-4932-BAB3-BA28EBBE2FF1}" type="pres">
      <dgm:prSet presAssocID="{84673D7C-6722-42E1-8EA6-B41165FDB339}" presName="arrowAndChildren" presStyleCnt="0"/>
      <dgm:spPr/>
    </dgm:pt>
    <dgm:pt modelId="{0A3DCFAC-5F68-48FF-B562-294C29A3AAC9}" type="pres">
      <dgm:prSet presAssocID="{84673D7C-6722-42E1-8EA6-B41165FDB339}" presName="parentTextArrow" presStyleLbl="node1" presStyleIdx="0" presStyleCnt="3"/>
      <dgm:spPr/>
    </dgm:pt>
    <dgm:pt modelId="{757986DA-ABE6-4B01-AE20-7427210F4EC9}" type="pres">
      <dgm:prSet presAssocID="{84673D7C-6722-42E1-8EA6-B41165FDB339}" presName="arrow" presStyleLbl="node1" presStyleIdx="1" presStyleCnt="3"/>
      <dgm:spPr/>
    </dgm:pt>
    <dgm:pt modelId="{E859E8F0-7718-41D9-B556-08F1B54726BA}" type="pres">
      <dgm:prSet presAssocID="{84673D7C-6722-42E1-8EA6-B41165FDB339}" presName="descendantArrow" presStyleCnt="0"/>
      <dgm:spPr/>
    </dgm:pt>
    <dgm:pt modelId="{755FEC15-A8E4-467C-9742-0C17528C0ECC}" type="pres">
      <dgm:prSet presAssocID="{C8F2C09C-9D9B-426A-BC93-8E66E37A3151}" presName="childTextArrow" presStyleLbl="fgAccFollowNode1" presStyleIdx="0" presStyleCnt="5">
        <dgm:presLayoutVars>
          <dgm:bulletEnabled val="1"/>
        </dgm:presLayoutVars>
      </dgm:prSet>
      <dgm:spPr/>
    </dgm:pt>
    <dgm:pt modelId="{921DF162-4141-4A3C-95B9-AB61095CA83D}" type="pres">
      <dgm:prSet presAssocID="{F27F37D0-6BC9-4470-A7DD-86FE9B6D975D}" presName="childTextArrow" presStyleLbl="fgAccFollowNode1" presStyleIdx="1" presStyleCnt="5">
        <dgm:presLayoutVars>
          <dgm:bulletEnabled val="1"/>
        </dgm:presLayoutVars>
      </dgm:prSet>
      <dgm:spPr/>
    </dgm:pt>
    <dgm:pt modelId="{586EE969-8B26-4588-95EE-5D7FEDB15FB0}" type="pres">
      <dgm:prSet presAssocID="{668CDA3B-865D-4EB0-A26C-D3DAE1E87806}" presName="sp" presStyleCnt="0"/>
      <dgm:spPr/>
    </dgm:pt>
    <dgm:pt modelId="{A78B691E-E269-464C-866B-5555EDDCCC51}" type="pres">
      <dgm:prSet presAssocID="{06F3ACF9-E6F9-40B5-B9C1-8D311AE3086B}" presName="arrowAndChildren" presStyleCnt="0"/>
      <dgm:spPr/>
    </dgm:pt>
    <dgm:pt modelId="{BBE51663-79E7-492C-A911-BD7AA317CA30}" type="pres">
      <dgm:prSet presAssocID="{06F3ACF9-E6F9-40B5-B9C1-8D311AE3086B}" presName="parentTextArrow" presStyleLbl="node1" presStyleIdx="1" presStyleCnt="3"/>
      <dgm:spPr/>
    </dgm:pt>
    <dgm:pt modelId="{84344DA4-F855-4451-8880-AE9A1800944B}" type="pres">
      <dgm:prSet presAssocID="{06F3ACF9-E6F9-40B5-B9C1-8D311AE3086B}" presName="arrow" presStyleLbl="node1" presStyleIdx="2" presStyleCnt="3"/>
      <dgm:spPr/>
    </dgm:pt>
    <dgm:pt modelId="{531BA6AD-C585-440A-83A0-7EEFF12779F8}" type="pres">
      <dgm:prSet presAssocID="{06F3ACF9-E6F9-40B5-B9C1-8D311AE3086B}" presName="descendantArrow" presStyleCnt="0"/>
      <dgm:spPr/>
    </dgm:pt>
    <dgm:pt modelId="{E4105110-7A51-4FF1-A2A2-459F27C33388}" type="pres">
      <dgm:prSet presAssocID="{CE248D49-22AB-4F88-9409-3F4CC54A98FF}" presName="childTextArrow" presStyleLbl="fgAccFollowNode1" presStyleIdx="2" presStyleCnt="5">
        <dgm:presLayoutVars>
          <dgm:bulletEnabled val="1"/>
        </dgm:presLayoutVars>
      </dgm:prSet>
      <dgm:spPr/>
    </dgm:pt>
    <dgm:pt modelId="{CC2FDD1F-9555-4262-B2AA-CD1FDFA6C235}" type="pres">
      <dgm:prSet presAssocID="{E2D38C3F-30F7-4E70-8E2A-16B863E4708F}" presName="childTextArrow" presStyleLbl="fgAccFollowNode1" presStyleIdx="3" presStyleCnt="5">
        <dgm:presLayoutVars>
          <dgm:bulletEnabled val="1"/>
        </dgm:presLayoutVars>
      </dgm:prSet>
      <dgm:spPr/>
    </dgm:pt>
    <dgm:pt modelId="{676F92F1-41B6-4AD3-AFCD-8DF1D4ED321D}" type="pres">
      <dgm:prSet presAssocID="{870B4287-3677-4E09-BED1-646A390FD3B0}" presName="childTextArrow" presStyleLbl="fgAccFollowNode1" presStyleIdx="4" presStyleCnt="5">
        <dgm:presLayoutVars>
          <dgm:bulletEnabled val="1"/>
        </dgm:presLayoutVars>
      </dgm:prSet>
      <dgm:spPr/>
    </dgm:pt>
  </dgm:ptLst>
  <dgm:cxnLst>
    <dgm:cxn modelId="{0517C404-425A-424D-8DA3-373630E93092}" srcId="{84673D7C-6722-42E1-8EA6-B41165FDB339}" destId="{C8F2C09C-9D9B-426A-BC93-8E66E37A3151}" srcOrd="0" destOrd="0" parTransId="{0EA54FFA-84B0-4D60-9633-C5DC841DA678}" sibTransId="{7A57BE8E-DE51-43F5-8800-D5CE7DCAC70A}"/>
    <dgm:cxn modelId="{C955410C-F2E5-4500-AFDB-0DF5921F6878}" type="presOf" srcId="{06F3ACF9-E6F9-40B5-B9C1-8D311AE3086B}" destId="{84344DA4-F855-4451-8880-AE9A1800944B}" srcOrd="1" destOrd="0" presId="urn:microsoft.com/office/officeart/2005/8/layout/process4"/>
    <dgm:cxn modelId="{8F18D11F-01E1-4B31-A5BB-88FBFA972DDF}" type="presOf" srcId="{D9345404-DDB4-4165-A40C-BCE5A137B3D9}" destId="{D30F9131-B871-4851-9C08-56D7CCFA5AF4}" srcOrd="0" destOrd="0" presId="urn:microsoft.com/office/officeart/2005/8/layout/process4"/>
    <dgm:cxn modelId="{C06FF330-232D-4C30-9147-0F8A69BFB2C3}" srcId="{06F3ACF9-E6F9-40B5-B9C1-8D311AE3086B}" destId="{CE248D49-22AB-4F88-9409-3F4CC54A98FF}" srcOrd="0" destOrd="0" parTransId="{CAB2A079-57EE-4FA3-80C8-D852EF9F487E}" sibTransId="{B7113AE9-FFC8-4B90-BEE6-EA1540C9E78E}"/>
    <dgm:cxn modelId="{F7714A36-8FD8-4A58-A6BC-C27B55257892}" type="presOf" srcId="{23180687-CFD0-4749-A3EB-1499E1B68CB2}" destId="{4CB4E9A0-6DDF-46BC-995D-95014E198A48}" srcOrd="0" destOrd="0" presId="urn:microsoft.com/office/officeart/2005/8/layout/process4"/>
    <dgm:cxn modelId="{8F5F5A3C-D87C-4BFD-89E9-76BD70F303EC}" srcId="{D9345404-DDB4-4165-A40C-BCE5A137B3D9}" destId="{06F3ACF9-E6F9-40B5-B9C1-8D311AE3086B}" srcOrd="0" destOrd="0" parTransId="{6ED8B546-072D-432F-9597-AA37D6F497FF}" sibTransId="{668CDA3B-865D-4EB0-A26C-D3DAE1E87806}"/>
    <dgm:cxn modelId="{16DE2265-FCBB-4AA2-AFEA-F7A264150745}" srcId="{06F3ACF9-E6F9-40B5-B9C1-8D311AE3086B}" destId="{E2D38C3F-30F7-4E70-8E2A-16B863E4708F}" srcOrd="1" destOrd="0" parTransId="{3BEBA15A-789F-4116-8DBA-64C31128F765}" sibTransId="{64EDED27-2785-4333-A7BB-9C21F45E14F9}"/>
    <dgm:cxn modelId="{E4E15A4B-488B-4BAB-BE58-A6B1709A9E9A}" type="presOf" srcId="{C8F2C09C-9D9B-426A-BC93-8E66E37A3151}" destId="{755FEC15-A8E4-467C-9742-0C17528C0ECC}" srcOrd="0" destOrd="0" presId="urn:microsoft.com/office/officeart/2005/8/layout/process4"/>
    <dgm:cxn modelId="{A702D950-C75B-4A89-9FC5-E1492B56265C}" srcId="{D9345404-DDB4-4165-A40C-BCE5A137B3D9}" destId="{84673D7C-6722-42E1-8EA6-B41165FDB339}" srcOrd="1" destOrd="0" parTransId="{98F30234-D462-4406-A33B-15AE9B2235C3}" sibTransId="{8B8D3911-78A2-4E95-9F23-BD46B408B465}"/>
    <dgm:cxn modelId="{4BBFE783-E39E-4CE2-8828-FFC4F8BD73FB}" srcId="{06F3ACF9-E6F9-40B5-B9C1-8D311AE3086B}" destId="{870B4287-3677-4E09-BED1-646A390FD3B0}" srcOrd="2" destOrd="0" parTransId="{A6FAFD9D-9F7E-4242-BFC5-94471BD7CAD9}" sibTransId="{32089EDF-5517-481D-A5AA-F1994DB37D5A}"/>
    <dgm:cxn modelId="{0326B085-DC2F-4E67-B670-ACED84FE96CC}" type="presOf" srcId="{F27F37D0-6BC9-4470-A7DD-86FE9B6D975D}" destId="{921DF162-4141-4A3C-95B9-AB61095CA83D}" srcOrd="0" destOrd="0" presId="urn:microsoft.com/office/officeart/2005/8/layout/process4"/>
    <dgm:cxn modelId="{2F599888-11AF-4774-8CD9-6F0C756F5832}" srcId="{84673D7C-6722-42E1-8EA6-B41165FDB339}" destId="{F27F37D0-6BC9-4470-A7DD-86FE9B6D975D}" srcOrd="1" destOrd="0" parTransId="{E7925203-327B-4E8F-928F-470ACBED6210}" sibTransId="{696B9BD9-B852-4B09-A1F0-9676347DF460}"/>
    <dgm:cxn modelId="{4C44929D-DCC6-45F6-9F7F-BC441E7002C7}" type="presOf" srcId="{84673D7C-6722-42E1-8EA6-B41165FDB339}" destId="{0A3DCFAC-5F68-48FF-B562-294C29A3AAC9}" srcOrd="0" destOrd="0" presId="urn:microsoft.com/office/officeart/2005/8/layout/process4"/>
    <dgm:cxn modelId="{B62E26B3-3941-40F8-B1BC-CE85495C7FA1}" type="presOf" srcId="{CE248D49-22AB-4F88-9409-3F4CC54A98FF}" destId="{E4105110-7A51-4FF1-A2A2-459F27C33388}" srcOrd="0" destOrd="0" presId="urn:microsoft.com/office/officeart/2005/8/layout/process4"/>
    <dgm:cxn modelId="{DA2BAAB4-D76B-46E3-BC78-F0635A9A8D0A}" type="presOf" srcId="{84673D7C-6722-42E1-8EA6-B41165FDB339}" destId="{757986DA-ABE6-4B01-AE20-7427210F4EC9}" srcOrd="1" destOrd="0" presId="urn:microsoft.com/office/officeart/2005/8/layout/process4"/>
    <dgm:cxn modelId="{C5F041C2-D6B3-44BA-9475-3B772B061F2D}" type="presOf" srcId="{E2D38C3F-30F7-4E70-8E2A-16B863E4708F}" destId="{CC2FDD1F-9555-4262-B2AA-CD1FDFA6C235}" srcOrd="0" destOrd="0" presId="urn:microsoft.com/office/officeart/2005/8/layout/process4"/>
    <dgm:cxn modelId="{00F32DD5-29FC-4770-848B-7EF5F0349473}" srcId="{D9345404-DDB4-4165-A40C-BCE5A137B3D9}" destId="{23180687-CFD0-4749-A3EB-1499E1B68CB2}" srcOrd="2" destOrd="0" parTransId="{FB3D4DF3-53E8-4E57-B50B-7A95B64C84C9}" sibTransId="{0FF7A407-CBBE-46F6-9A57-461EFC7FD5E0}"/>
    <dgm:cxn modelId="{51C4E7DD-EF46-4288-8F78-B9DD5307609D}" type="presOf" srcId="{870B4287-3677-4E09-BED1-646A390FD3B0}" destId="{676F92F1-41B6-4AD3-AFCD-8DF1D4ED321D}" srcOrd="0" destOrd="0" presId="urn:microsoft.com/office/officeart/2005/8/layout/process4"/>
    <dgm:cxn modelId="{116964E3-A13F-4635-AE24-D3E37F72CDD9}" type="presOf" srcId="{06F3ACF9-E6F9-40B5-B9C1-8D311AE3086B}" destId="{BBE51663-79E7-492C-A911-BD7AA317CA30}" srcOrd="0" destOrd="0" presId="urn:microsoft.com/office/officeart/2005/8/layout/process4"/>
    <dgm:cxn modelId="{2384AD6D-9E2F-4BE6-A424-67C20221690E}" type="presParOf" srcId="{D30F9131-B871-4851-9C08-56D7CCFA5AF4}" destId="{C1D25A82-3BDC-41D9-B879-2D128B2487E4}" srcOrd="0" destOrd="0" presId="urn:microsoft.com/office/officeart/2005/8/layout/process4"/>
    <dgm:cxn modelId="{240470C7-955F-447B-A7EE-E3309A6597C2}" type="presParOf" srcId="{C1D25A82-3BDC-41D9-B879-2D128B2487E4}" destId="{4CB4E9A0-6DDF-46BC-995D-95014E198A48}" srcOrd="0" destOrd="0" presId="urn:microsoft.com/office/officeart/2005/8/layout/process4"/>
    <dgm:cxn modelId="{576912BE-67CA-4E28-8A54-098F72DF63EE}" type="presParOf" srcId="{D30F9131-B871-4851-9C08-56D7CCFA5AF4}" destId="{55C80519-98C8-455B-A957-F40B50232952}" srcOrd="1" destOrd="0" presId="urn:microsoft.com/office/officeart/2005/8/layout/process4"/>
    <dgm:cxn modelId="{E60E1ED1-AA12-439B-AA9F-53C6037BC714}" type="presParOf" srcId="{D30F9131-B871-4851-9C08-56D7CCFA5AF4}" destId="{BC85BF41-C5E4-4932-BAB3-BA28EBBE2FF1}" srcOrd="2" destOrd="0" presId="urn:microsoft.com/office/officeart/2005/8/layout/process4"/>
    <dgm:cxn modelId="{0AB36047-4F7E-4D1B-864D-24A9233E6DCD}" type="presParOf" srcId="{BC85BF41-C5E4-4932-BAB3-BA28EBBE2FF1}" destId="{0A3DCFAC-5F68-48FF-B562-294C29A3AAC9}" srcOrd="0" destOrd="0" presId="urn:microsoft.com/office/officeart/2005/8/layout/process4"/>
    <dgm:cxn modelId="{852B66CC-1B1B-472A-840B-DAA4BFB0501D}" type="presParOf" srcId="{BC85BF41-C5E4-4932-BAB3-BA28EBBE2FF1}" destId="{757986DA-ABE6-4B01-AE20-7427210F4EC9}" srcOrd="1" destOrd="0" presId="urn:microsoft.com/office/officeart/2005/8/layout/process4"/>
    <dgm:cxn modelId="{CEDFC02F-23D5-4836-AED1-D5E2A5587B6A}" type="presParOf" srcId="{BC85BF41-C5E4-4932-BAB3-BA28EBBE2FF1}" destId="{E859E8F0-7718-41D9-B556-08F1B54726BA}" srcOrd="2" destOrd="0" presId="urn:microsoft.com/office/officeart/2005/8/layout/process4"/>
    <dgm:cxn modelId="{5E583A35-8067-4F2B-AD9B-2BEA08005011}" type="presParOf" srcId="{E859E8F0-7718-41D9-B556-08F1B54726BA}" destId="{755FEC15-A8E4-467C-9742-0C17528C0ECC}" srcOrd="0" destOrd="0" presId="urn:microsoft.com/office/officeart/2005/8/layout/process4"/>
    <dgm:cxn modelId="{1B47DE74-F7BB-453C-B952-A65880C02E4E}" type="presParOf" srcId="{E859E8F0-7718-41D9-B556-08F1B54726BA}" destId="{921DF162-4141-4A3C-95B9-AB61095CA83D}" srcOrd="1" destOrd="0" presId="urn:microsoft.com/office/officeart/2005/8/layout/process4"/>
    <dgm:cxn modelId="{EB95A9F1-F1A1-4441-AEDE-1157E48E18BC}" type="presParOf" srcId="{D30F9131-B871-4851-9C08-56D7CCFA5AF4}" destId="{586EE969-8B26-4588-95EE-5D7FEDB15FB0}" srcOrd="3" destOrd="0" presId="urn:microsoft.com/office/officeart/2005/8/layout/process4"/>
    <dgm:cxn modelId="{274FB0E2-6B0C-4022-A6A6-348BDFB1750F}" type="presParOf" srcId="{D30F9131-B871-4851-9C08-56D7CCFA5AF4}" destId="{A78B691E-E269-464C-866B-5555EDDCCC51}" srcOrd="4" destOrd="0" presId="urn:microsoft.com/office/officeart/2005/8/layout/process4"/>
    <dgm:cxn modelId="{E7A89F0B-2207-4397-9EB4-BAD7509EE1B7}" type="presParOf" srcId="{A78B691E-E269-464C-866B-5555EDDCCC51}" destId="{BBE51663-79E7-492C-A911-BD7AA317CA30}" srcOrd="0" destOrd="0" presId="urn:microsoft.com/office/officeart/2005/8/layout/process4"/>
    <dgm:cxn modelId="{981AD066-7CBD-43C0-A8D5-349617288C9F}" type="presParOf" srcId="{A78B691E-E269-464C-866B-5555EDDCCC51}" destId="{84344DA4-F855-4451-8880-AE9A1800944B}" srcOrd="1" destOrd="0" presId="urn:microsoft.com/office/officeart/2005/8/layout/process4"/>
    <dgm:cxn modelId="{B0B1D79F-F808-4E23-8D92-D14CBED72D2B}" type="presParOf" srcId="{A78B691E-E269-464C-866B-5555EDDCCC51}" destId="{531BA6AD-C585-440A-83A0-7EEFF12779F8}" srcOrd="2" destOrd="0" presId="urn:microsoft.com/office/officeart/2005/8/layout/process4"/>
    <dgm:cxn modelId="{9374C49E-7695-4E96-B1D7-D5EABDE60792}" type="presParOf" srcId="{531BA6AD-C585-440A-83A0-7EEFF12779F8}" destId="{E4105110-7A51-4FF1-A2A2-459F27C33388}" srcOrd="0" destOrd="0" presId="urn:microsoft.com/office/officeart/2005/8/layout/process4"/>
    <dgm:cxn modelId="{915FA756-DA8E-4C10-B660-A37CD2E705E2}" type="presParOf" srcId="{531BA6AD-C585-440A-83A0-7EEFF12779F8}" destId="{CC2FDD1F-9555-4262-B2AA-CD1FDFA6C235}" srcOrd="1" destOrd="0" presId="urn:microsoft.com/office/officeart/2005/8/layout/process4"/>
    <dgm:cxn modelId="{7283E742-8942-402A-9D55-9F61A4C4EF24}" type="presParOf" srcId="{531BA6AD-C585-440A-83A0-7EEFF12779F8}" destId="{676F92F1-41B6-4AD3-AFCD-8DF1D4ED321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345404-DDB4-4165-A40C-BCE5A137B3D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pt-BR"/>
        </a:p>
      </dgm:t>
    </dgm:pt>
    <dgm:pt modelId="{CE248D49-22AB-4F88-9409-3F4CC54A98FF}">
      <dgm:prSet phldrT="[Texto]" custT="1"/>
      <dgm:spPr/>
      <dgm:t>
        <a:bodyPr/>
        <a:lstStyle/>
        <a:p>
          <a:r>
            <a:rPr lang="pt-BR" sz="1500" kern="1200" dirty="0" err="1">
              <a:solidFill>
                <a:srgbClr val="000000">
                  <a:hueOff val="0"/>
                  <a:satOff val="0"/>
                  <a:lumOff val="0"/>
                  <a:alphaOff val="0"/>
                </a:srgbClr>
              </a:solidFill>
              <a:latin typeface="Arial"/>
              <a:ea typeface="+mn-ea"/>
              <a:cs typeface="+mn-cs"/>
            </a:rPr>
            <a:t>Macrodiretrizes</a:t>
          </a:r>
          <a:r>
            <a:rPr lang="pt-BR" sz="1500" kern="1200" dirty="0">
              <a:solidFill>
                <a:srgbClr val="000000">
                  <a:hueOff val="0"/>
                  <a:satOff val="0"/>
                  <a:lumOff val="0"/>
                  <a:alphaOff val="0"/>
                </a:srgbClr>
              </a:solidFill>
              <a:latin typeface="Arial"/>
              <a:ea typeface="+mn-ea"/>
              <a:cs typeface="+mn-cs"/>
            </a:rPr>
            <a:t> do Plano de Governo</a:t>
          </a:r>
        </a:p>
      </dgm:t>
    </dgm:pt>
    <dgm:pt modelId="{CAB2A079-57EE-4FA3-80C8-D852EF9F487E}" type="parTrans" cxnId="{C06FF330-232D-4C30-9147-0F8A69BFB2C3}">
      <dgm:prSet/>
      <dgm:spPr/>
      <dgm:t>
        <a:bodyPr/>
        <a:lstStyle/>
        <a:p>
          <a:endParaRPr lang="pt-BR"/>
        </a:p>
      </dgm:t>
    </dgm:pt>
    <dgm:pt modelId="{B7113AE9-FFC8-4B90-BEE6-EA1540C9E78E}" type="sibTrans" cxnId="{C06FF330-232D-4C30-9147-0F8A69BFB2C3}">
      <dgm:prSet/>
      <dgm:spPr/>
      <dgm:t>
        <a:bodyPr/>
        <a:lstStyle/>
        <a:p>
          <a:endParaRPr lang="pt-BR"/>
        </a:p>
      </dgm:t>
    </dgm:pt>
    <dgm:pt modelId="{E2D38C3F-30F7-4E70-8E2A-16B863E4708F}">
      <dgm:prSet/>
      <dgm:spPr/>
      <dgm:t>
        <a:bodyPr/>
        <a:lstStyle/>
        <a:p>
          <a:r>
            <a:rPr lang="pt-BR" b="1" dirty="0">
              <a:solidFill>
                <a:srgbClr val="FF0000"/>
              </a:solidFill>
            </a:rPr>
            <a:t>Diretrizes do Conselho de Ciência e Tecnologia do Estado do Paraná</a:t>
          </a:r>
        </a:p>
      </dgm:t>
    </dgm:pt>
    <dgm:pt modelId="{3BEBA15A-789F-4116-8DBA-64C31128F765}" type="parTrans" cxnId="{16DE2265-FCBB-4AA2-AFEA-F7A264150745}">
      <dgm:prSet/>
      <dgm:spPr/>
      <dgm:t>
        <a:bodyPr/>
        <a:lstStyle/>
        <a:p>
          <a:endParaRPr lang="pt-BR"/>
        </a:p>
      </dgm:t>
    </dgm:pt>
    <dgm:pt modelId="{64EDED27-2785-4333-A7BB-9C21F45E14F9}" type="sibTrans" cxnId="{16DE2265-FCBB-4AA2-AFEA-F7A264150745}">
      <dgm:prSet/>
      <dgm:spPr/>
      <dgm:t>
        <a:bodyPr/>
        <a:lstStyle/>
        <a:p>
          <a:endParaRPr lang="pt-BR"/>
        </a:p>
      </dgm:t>
    </dgm:pt>
    <dgm:pt modelId="{870B4287-3677-4E09-BED1-646A390FD3B0}">
      <dgm:prSet/>
      <dgm:spPr/>
      <dgm:t>
        <a:bodyPr/>
        <a:lstStyle/>
        <a:p>
          <a:r>
            <a:rPr lang="pt-BR" dirty="0"/>
            <a:t>Diretrizes Específicas para a Araucária</a:t>
          </a:r>
        </a:p>
      </dgm:t>
    </dgm:pt>
    <dgm:pt modelId="{A6FAFD9D-9F7E-4242-BFC5-94471BD7CAD9}" type="parTrans" cxnId="{4BBFE783-E39E-4CE2-8828-FFC4F8BD73FB}">
      <dgm:prSet/>
      <dgm:spPr/>
      <dgm:t>
        <a:bodyPr/>
        <a:lstStyle/>
        <a:p>
          <a:endParaRPr lang="pt-BR"/>
        </a:p>
      </dgm:t>
    </dgm:pt>
    <dgm:pt modelId="{32089EDF-5517-481D-A5AA-F1994DB37D5A}" type="sibTrans" cxnId="{4BBFE783-E39E-4CE2-8828-FFC4F8BD73FB}">
      <dgm:prSet/>
      <dgm:spPr/>
      <dgm:t>
        <a:bodyPr/>
        <a:lstStyle/>
        <a:p>
          <a:endParaRPr lang="pt-BR"/>
        </a:p>
      </dgm:t>
    </dgm:pt>
    <dgm:pt modelId="{06F3ACF9-E6F9-40B5-B9C1-8D311AE3086B}">
      <dgm:prSet phldrT="[Texto]"/>
      <dgm:spPr/>
      <dgm:t>
        <a:bodyPr/>
        <a:lstStyle/>
        <a:p>
          <a:r>
            <a:rPr lang="pt-BR" b="1" dirty="0"/>
            <a:t>DIRETRIZES</a:t>
          </a:r>
        </a:p>
      </dgm:t>
    </dgm:pt>
    <dgm:pt modelId="{6ED8B546-072D-432F-9597-AA37D6F497FF}" type="parTrans" cxnId="{8F5F5A3C-D87C-4BFD-89E9-76BD70F303EC}">
      <dgm:prSet/>
      <dgm:spPr/>
      <dgm:t>
        <a:bodyPr/>
        <a:lstStyle/>
        <a:p>
          <a:endParaRPr lang="pt-BR"/>
        </a:p>
      </dgm:t>
    </dgm:pt>
    <dgm:pt modelId="{668CDA3B-865D-4EB0-A26C-D3DAE1E87806}" type="sibTrans" cxnId="{8F5F5A3C-D87C-4BFD-89E9-76BD70F303EC}">
      <dgm:prSet/>
      <dgm:spPr/>
      <dgm:t>
        <a:bodyPr/>
        <a:lstStyle/>
        <a:p>
          <a:endParaRPr lang="pt-BR"/>
        </a:p>
      </dgm:t>
    </dgm:pt>
    <dgm:pt modelId="{84673D7C-6722-42E1-8EA6-B41165FDB339}">
      <dgm:prSet/>
      <dgm:spPr/>
      <dgm:t>
        <a:bodyPr/>
        <a:lstStyle/>
        <a:p>
          <a:r>
            <a:rPr lang="pt-BR" b="1" dirty="0"/>
            <a:t>PLANO 2022</a:t>
          </a:r>
        </a:p>
      </dgm:t>
    </dgm:pt>
    <dgm:pt modelId="{8B8D3911-78A2-4E95-9F23-BD46B408B465}" type="sibTrans" cxnId="{A702D950-C75B-4A89-9FC5-E1492B56265C}">
      <dgm:prSet/>
      <dgm:spPr/>
      <dgm:t>
        <a:bodyPr/>
        <a:lstStyle/>
        <a:p>
          <a:endParaRPr lang="pt-BR"/>
        </a:p>
      </dgm:t>
    </dgm:pt>
    <dgm:pt modelId="{98F30234-D462-4406-A33B-15AE9B2235C3}" type="parTrans" cxnId="{A702D950-C75B-4A89-9FC5-E1492B56265C}">
      <dgm:prSet/>
      <dgm:spPr/>
      <dgm:t>
        <a:bodyPr/>
        <a:lstStyle/>
        <a:p>
          <a:endParaRPr lang="pt-BR"/>
        </a:p>
      </dgm:t>
    </dgm:pt>
    <dgm:pt modelId="{C8F2C09C-9D9B-426A-BC93-8E66E37A3151}">
      <dgm:prSet custT="1"/>
      <dgm:spPr/>
      <dgm:t>
        <a:bodyPr/>
        <a:lstStyle/>
        <a:p>
          <a:r>
            <a:rPr lang="pt-BR" sz="2800" b="1" dirty="0"/>
            <a:t>Plano de Ações</a:t>
          </a:r>
        </a:p>
      </dgm:t>
    </dgm:pt>
    <dgm:pt modelId="{7A57BE8E-DE51-43F5-8800-D5CE7DCAC70A}" type="sibTrans" cxnId="{0517C404-425A-424D-8DA3-373630E93092}">
      <dgm:prSet/>
      <dgm:spPr/>
      <dgm:t>
        <a:bodyPr/>
        <a:lstStyle/>
        <a:p>
          <a:endParaRPr lang="pt-BR"/>
        </a:p>
      </dgm:t>
    </dgm:pt>
    <dgm:pt modelId="{0EA54FFA-84B0-4D60-9633-C5DC841DA678}" type="parTrans" cxnId="{0517C404-425A-424D-8DA3-373630E93092}">
      <dgm:prSet/>
      <dgm:spPr/>
      <dgm:t>
        <a:bodyPr/>
        <a:lstStyle/>
        <a:p>
          <a:endParaRPr lang="pt-BR"/>
        </a:p>
      </dgm:t>
    </dgm:pt>
    <dgm:pt modelId="{F27F37D0-6BC9-4470-A7DD-86FE9B6D975D}">
      <dgm:prSet custT="1"/>
      <dgm:spPr/>
      <dgm:t>
        <a:bodyPr/>
        <a:lstStyle/>
        <a:p>
          <a:r>
            <a:rPr lang="pt-BR" sz="2800" b="1" dirty="0"/>
            <a:t>Plano de Fomento</a:t>
          </a:r>
        </a:p>
      </dgm:t>
    </dgm:pt>
    <dgm:pt modelId="{696B9BD9-B852-4B09-A1F0-9676347DF460}" type="sibTrans" cxnId="{2F599888-11AF-4774-8CD9-6F0C756F5832}">
      <dgm:prSet/>
      <dgm:spPr/>
      <dgm:t>
        <a:bodyPr/>
        <a:lstStyle/>
        <a:p>
          <a:endParaRPr lang="pt-BR"/>
        </a:p>
      </dgm:t>
    </dgm:pt>
    <dgm:pt modelId="{E7925203-327B-4E8F-928F-470ACBED6210}" type="parTrans" cxnId="{2F599888-11AF-4774-8CD9-6F0C756F5832}">
      <dgm:prSet/>
      <dgm:spPr/>
      <dgm:t>
        <a:bodyPr/>
        <a:lstStyle/>
        <a:p>
          <a:endParaRPr lang="pt-BR"/>
        </a:p>
      </dgm:t>
    </dgm:pt>
    <dgm:pt modelId="{23180687-CFD0-4749-A3EB-1499E1B68CB2}">
      <dgm:prSet/>
      <dgm:spPr/>
      <dgm:t>
        <a:bodyPr/>
        <a:lstStyle/>
        <a:p>
          <a:r>
            <a:rPr lang="pt-BR" b="1" dirty="0"/>
            <a:t>RESULTADOS ESPERADOS</a:t>
          </a:r>
        </a:p>
      </dgm:t>
    </dgm:pt>
    <dgm:pt modelId="{0FF7A407-CBBE-46F6-9A57-461EFC7FD5E0}" type="sibTrans" cxnId="{00F32DD5-29FC-4770-848B-7EF5F0349473}">
      <dgm:prSet/>
      <dgm:spPr/>
      <dgm:t>
        <a:bodyPr/>
        <a:lstStyle/>
        <a:p>
          <a:endParaRPr lang="pt-BR"/>
        </a:p>
      </dgm:t>
    </dgm:pt>
    <dgm:pt modelId="{FB3D4DF3-53E8-4E57-B50B-7A95B64C84C9}" type="parTrans" cxnId="{00F32DD5-29FC-4770-848B-7EF5F0349473}">
      <dgm:prSet/>
      <dgm:spPr/>
      <dgm:t>
        <a:bodyPr/>
        <a:lstStyle/>
        <a:p>
          <a:endParaRPr lang="pt-BR"/>
        </a:p>
      </dgm:t>
    </dgm:pt>
    <dgm:pt modelId="{D30F9131-B871-4851-9C08-56D7CCFA5AF4}" type="pres">
      <dgm:prSet presAssocID="{D9345404-DDB4-4165-A40C-BCE5A137B3D9}" presName="Name0" presStyleCnt="0">
        <dgm:presLayoutVars>
          <dgm:dir/>
          <dgm:animLvl val="lvl"/>
          <dgm:resizeHandles val="exact"/>
        </dgm:presLayoutVars>
      </dgm:prSet>
      <dgm:spPr/>
    </dgm:pt>
    <dgm:pt modelId="{C1D25A82-3BDC-41D9-B879-2D128B2487E4}" type="pres">
      <dgm:prSet presAssocID="{23180687-CFD0-4749-A3EB-1499E1B68CB2}" presName="boxAndChildren" presStyleCnt="0"/>
      <dgm:spPr/>
    </dgm:pt>
    <dgm:pt modelId="{4CB4E9A0-6DDF-46BC-995D-95014E198A48}" type="pres">
      <dgm:prSet presAssocID="{23180687-CFD0-4749-A3EB-1499E1B68CB2}" presName="parentTextBox" presStyleLbl="node1" presStyleIdx="0" presStyleCnt="3"/>
      <dgm:spPr/>
    </dgm:pt>
    <dgm:pt modelId="{55C80519-98C8-455B-A957-F40B50232952}" type="pres">
      <dgm:prSet presAssocID="{8B8D3911-78A2-4E95-9F23-BD46B408B465}" presName="sp" presStyleCnt="0"/>
      <dgm:spPr/>
    </dgm:pt>
    <dgm:pt modelId="{BC85BF41-C5E4-4932-BAB3-BA28EBBE2FF1}" type="pres">
      <dgm:prSet presAssocID="{84673D7C-6722-42E1-8EA6-B41165FDB339}" presName="arrowAndChildren" presStyleCnt="0"/>
      <dgm:spPr/>
    </dgm:pt>
    <dgm:pt modelId="{0A3DCFAC-5F68-48FF-B562-294C29A3AAC9}" type="pres">
      <dgm:prSet presAssocID="{84673D7C-6722-42E1-8EA6-B41165FDB339}" presName="parentTextArrow" presStyleLbl="node1" presStyleIdx="0" presStyleCnt="3"/>
      <dgm:spPr/>
    </dgm:pt>
    <dgm:pt modelId="{757986DA-ABE6-4B01-AE20-7427210F4EC9}" type="pres">
      <dgm:prSet presAssocID="{84673D7C-6722-42E1-8EA6-B41165FDB339}" presName="arrow" presStyleLbl="node1" presStyleIdx="1" presStyleCnt="3"/>
      <dgm:spPr/>
    </dgm:pt>
    <dgm:pt modelId="{E859E8F0-7718-41D9-B556-08F1B54726BA}" type="pres">
      <dgm:prSet presAssocID="{84673D7C-6722-42E1-8EA6-B41165FDB339}" presName="descendantArrow" presStyleCnt="0"/>
      <dgm:spPr/>
    </dgm:pt>
    <dgm:pt modelId="{755FEC15-A8E4-467C-9742-0C17528C0ECC}" type="pres">
      <dgm:prSet presAssocID="{C8F2C09C-9D9B-426A-BC93-8E66E37A3151}" presName="childTextArrow" presStyleLbl="fgAccFollowNode1" presStyleIdx="0" presStyleCnt="5">
        <dgm:presLayoutVars>
          <dgm:bulletEnabled val="1"/>
        </dgm:presLayoutVars>
      </dgm:prSet>
      <dgm:spPr/>
    </dgm:pt>
    <dgm:pt modelId="{921DF162-4141-4A3C-95B9-AB61095CA83D}" type="pres">
      <dgm:prSet presAssocID="{F27F37D0-6BC9-4470-A7DD-86FE9B6D975D}" presName="childTextArrow" presStyleLbl="fgAccFollowNode1" presStyleIdx="1" presStyleCnt="5">
        <dgm:presLayoutVars>
          <dgm:bulletEnabled val="1"/>
        </dgm:presLayoutVars>
      </dgm:prSet>
      <dgm:spPr/>
    </dgm:pt>
    <dgm:pt modelId="{586EE969-8B26-4588-95EE-5D7FEDB15FB0}" type="pres">
      <dgm:prSet presAssocID="{668CDA3B-865D-4EB0-A26C-D3DAE1E87806}" presName="sp" presStyleCnt="0"/>
      <dgm:spPr/>
    </dgm:pt>
    <dgm:pt modelId="{A78B691E-E269-464C-866B-5555EDDCCC51}" type="pres">
      <dgm:prSet presAssocID="{06F3ACF9-E6F9-40B5-B9C1-8D311AE3086B}" presName="arrowAndChildren" presStyleCnt="0"/>
      <dgm:spPr/>
    </dgm:pt>
    <dgm:pt modelId="{BBE51663-79E7-492C-A911-BD7AA317CA30}" type="pres">
      <dgm:prSet presAssocID="{06F3ACF9-E6F9-40B5-B9C1-8D311AE3086B}" presName="parentTextArrow" presStyleLbl="node1" presStyleIdx="1" presStyleCnt="3"/>
      <dgm:spPr/>
    </dgm:pt>
    <dgm:pt modelId="{84344DA4-F855-4451-8880-AE9A1800944B}" type="pres">
      <dgm:prSet presAssocID="{06F3ACF9-E6F9-40B5-B9C1-8D311AE3086B}" presName="arrow" presStyleLbl="node1" presStyleIdx="2" presStyleCnt="3" custLinFactNeighborX="-723" custLinFactNeighborY="-44768"/>
      <dgm:spPr/>
    </dgm:pt>
    <dgm:pt modelId="{531BA6AD-C585-440A-83A0-7EEFF12779F8}" type="pres">
      <dgm:prSet presAssocID="{06F3ACF9-E6F9-40B5-B9C1-8D311AE3086B}" presName="descendantArrow" presStyleCnt="0"/>
      <dgm:spPr/>
    </dgm:pt>
    <dgm:pt modelId="{E4105110-7A51-4FF1-A2A2-459F27C33388}" type="pres">
      <dgm:prSet presAssocID="{CE248D49-22AB-4F88-9409-3F4CC54A98FF}" presName="childTextArrow" presStyleLbl="fgAccFollowNode1" presStyleIdx="2" presStyleCnt="5">
        <dgm:presLayoutVars>
          <dgm:bulletEnabled val="1"/>
        </dgm:presLayoutVars>
      </dgm:prSet>
      <dgm:spPr/>
    </dgm:pt>
    <dgm:pt modelId="{CC2FDD1F-9555-4262-B2AA-CD1FDFA6C235}" type="pres">
      <dgm:prSet presAssocID="{E2D38C3F-30F7-4E70-8E2A-16B863E4708F}" presName="childTextArrow" presStyleLbl="fgAccFollowNode1" presStyleIdx="3" presStyleCnt="5">
        <dgm:presLayoutVars>
          <dgm:bulletEnabled val="1"/>
        </dgm:presLayoutVars>
      </dgm:prSet>
      <dgm:spPr/>
    </dgm:pt>
    <dgm:pt modelId="{676F92F1-41B6-4AD3-AFCD-8DF1D4ED321D}" type="pres">
      <dgm:prSet presAssocID="{870B4287-3677-4E09-BED1-646A390FD3B0}" presName="childTextArrow" presStyleLbl="fgAccFollowNode1" presStyleIdx="4" presStyleCnt="5">
        <dgm:presLayoutVars>
          <dgm:bulletEnabled val="1"/>
        </dgm:presLayoutVars>
      </dgm:prSet>
      <dgm:spPr/>
    </dgm:pt>
  </dgm:ptLst>
  <dgm:cxnLst>
    <dgm:cxn modelId="{0517C404-425A-424D-8DA3-373630E93092}" srcId="{84673D7C-6722-42E1-8EA6-B41165FDB339}" destId="{C8F2C09C-9D9B-426A-BC93-8E66E37A3151}" srcOrd="0" destOrd="0" parTransId="{0EA54FFA-84B0-4D60-9633-C5DC841DA678}" sibTransId="{7A57BE8E-DE51-43F5-8800-D5CE7DCAC70A}"/>
    <dgm:cxn modelId="{C955410C-F2E5-4500-AFDB-0DF5921F6878}" type="presOf" srcId="{06F3ACF9-E6F9-40B5-B9C1-8D311AE3086B}" destId="{84344DA4-F855-4451-8880-AE9A1800944B}" srcOrd="1" destOrd="0" presId="urn:microsoft.com/office/officeart/2005/8/layout/process4"/>
    <dgm:cxn modelId="{8F18D11F-01E1-4B31-A5BB-88FBFA972DDF}" type="presOf" srcId="{D9345404-DDB4-4165-A40C-BCE5A137B3D9}" destId="{D30F9131-B871-4851-9C08-56D7CCFA5AF4}" srcOrd="0" destOrd="0" presId="urn:microsoft.com/office/officeart/2005/8/layout/process4"/>
    <dgm:cxn modelId="{C06FF330-232D-4C30-9147-0F8A69BFB2C3}" srcId="{06F3ACF9-E6F9-40B5-B9C1-8D311AE3086B}" destId="{CE248D49-22AB-4F88-9409-3F4CC54A98FF}" srcOrd="0" destOrd="0" parTransId="{CAB2A079-57EE-4FA3-80C8-D852EF9F487E}" sibTransId="{B7113AE9-FFC8-4B90-BEE6-EA1540C9E78E}"/>
    <dgm:cxn modelId="{F7714A36-8FD8-4A58-A6BC-C27B55257892}" type="presOf" srcId="{23180687-CFD0-4749-A3EB-1499E1B68CB2}" destId="{4CB4E9A0-6DDF-46BC-995D-95014E198A48}" srcOrd="0" destOrd="0" presId="urn:microsoft.com/office/officeart/2005/8/layout/process4"/>
    <dgm:cxn modelId="{8F5F5A3C-D87C-4BFD-89E9-76BD70F303EC}" srcId="{D9345404-DDB4-4165-A40C-BCE5A137B3D9}" destId="{06F3ACF9-E6F9-40B5-B9C1-8D311AE3086B}" srcOrd="0" destOrd="0" parTransId="{6ED8B546-072D-432F-9597-AA37D6F497FF}" sibTransId="{668CDA3B-865D-4EB0-A26C-D3DAE1E87806}"/>
    <dgm:cxn modelId="{16DE2265-FCBB-4AA2-AFEA-F7A264150745}" srcId="{06F3ACF9-E6F9-40B5-B9C1-8D311AE3086B}" destId="{E2D38C3F-30F7-4E70-8E2A-16B863E4708F}" srcOrd="1" destOrd="0" parTransId="{3BEBA15A-789F-4116-8DBA-64C31128F765}" sibTransId="{64EDED27-2785-4333-A7BB-9C21F45E14F9}"/>
    <dgm:cxn modelId="{E4E15A4B-488B-4BAB-BE58-A6B1709A9E9A}" type="presOf" srcId="{C8F2C09C-9D9B-426A-BC93-8E66E37A3151}" destId="{755FEC15-A8E4-467C-9742-0C17528C0ECC}" srcOrd="0" destOrd="0" presId="urn:microsoft.com/office/officeart/2005/8/layout/process4"/>
    <dgm:cxn modelId="{A702D950-C75B-4A89-9FC5-E1492B56265C}" srcId="{D9345404-DDB4-4165-A40C-BCE5A137B3D9}" destId="{84673D7C-6722-42E1-8EA6-B41165FDB339}" srcOrd="1" destOrd="0" parTransId="{98F30234-D462-4406-A33B-15AE9B2235C3}" sibTransId="{8B8D3911-78A2-4E95-9F23-BD46B408B465}"/>
    <dgm:cxn modelId="{4BBFE783-E39E-4CE2-8828-FFC4F8BD73FB}" srcId="{06F3ACF9-E6F9-40B5-B9C1-8D311AE3086B}" destId="{870B4287-3677-4E09-BED1-646A390FD3B0}" srcOrd="2" destOrd="0" parTransId="{A6FAFD9D-9F7E-4242-BFC5-94471BD7CAD9}" sibTransId="{32089EDF-5517-481D-A5AA-F1994DB37D5A}"/>
    <dgm:cxn modelId="{0326B085-DC2F-4E67-B670-ACED84FE96CC}" type="presOf" srcId="{F27F37D0-6BC9-4470-A7DD-86FE9B6D975D}" destId="{921DF162-4141-4A3C-95B9-AB61095CA83D}" srcOrd="0" destOrd="0" presId="urn:microsoft.com/office/officeart/2005/8/layout/process4"/>
    <dgm:cxn modelId="{2F599888-11AF-4774-8CD9-6F0C756F5832}" srcId="{84673D7C-6722-42E1-8EA6-B41165FDB339}" destId="{F27F37D0-6BC9-4470-A7DD-86FE9B6D975D}" srcOrd="1" destOrd="0" parTransId="{E7925203-327B-4E8F-928F-470ACBED6210}" sibTransId="{696B9BD9-B852-4B09-A1F0-9676347DF460}"/>
    <dgm:cxn modelId="{4C44929D-DCC6-45F6-9F7F-BC441E7002C7}" type="presOf" srcId="{84673D7C-6722-42E1-8EA6-B41165FDB339}" destId="{0A3DCFAC-5F68-48FF-B562-294C29A3AAC9}" srcOrd="0" destOrd="0" presId="urn:microsoft.com/office/officeart/2005/8/layout/process4"/>
    <dgm:cxn modelId="{B62E26B3-3941-40F8-B1BC-CE85495C7FA1}" type="presOf" srcId="{CE248D49-22AB-4F88-9409-3F4CC54A98FF}" destId="{E4105110-7A51-4FF1-A2A2-459F27C33388}" srcOrd="0" destOrd="0" presId="urn:microsoft.com/office/officeart/2005/8/layout/process4"/>
    <dgm:cxn modelId="{DA2BAAB4-D76B-46E3-BC78-F0635A9A8D0A}" type="presOf" srcId="{84673D7C-6722-42E1-8EA6-B41165FDB339}" destId="{757986DA-ABE6-4B01-AE20-7427210F4EC9}" srcOrd="1" destOrd="0" presId="urn:microsoft.com/office/officeart/2005/8/layout/process4"/>
    <dgm:cxn modelId="{C5F041C2-D6B3-44BA-9475-3B772B061F2D}" type="presOf" srcId="{E2D38C3F-30F7-4E70-8E2A-16B863E4708F}" destId="{CC2FDD1F-9555-4262-B2AA-CD1FDFA6C235}" srcOrd="0" destOrd="0" presId="urn:microsoft.com/office/officeart/2005/8/layout/process4"/>
    <dgm:cxn modelId="{00F32DD5-29FC-4770-848B-7EF5F0349473}" srcId="{D9345404-DDB4-4165-A40C-BCE5A137B3D9}" destId="{23180687-CFD0-4749-A3EB-1499E1B68CB2}" srcOrd="2" destOrd="0" parTransId="{FB3D4DF3-53E8-4E57-B50B-7A95B64C84C9}" sibTransId="{0FF7A407-CBBE-46F6-9A57-461EFC7FD5E0}"/>
    <dgm:cxn modelId="{51C4E7DD-EF46-4288-8F78-B9DD5307609D}" type="presOf" srcId="{870B4287-3677-4E09-BED1-646A390FD3B0}" destId="{676F92F1-41B6-4AD3-AFCD-8DF1D4ED321D}" srcOrd="0" destOrd="0" presId="urn:microsoft.com/office/officeart/2005/8/layout/process4"/>
    <dgm:cxn modelId="{116964E3-A13F-4635-AE24-D3E37F72CDD9}" type="presOf" srcId="{06F3ACF9-E6F9-40B5-B9C1-8D311AE3086B}" destId="{BBE51663-79E7-492C-A911-BD7AA317CA30}" srcOrd="0" destOrd="0" presId="urn:microsoft.com/office/officeart/2005/8/layout/process4"/>
    <dgm:cxn modelId="{2384AD6D-9E2F-4BE6-A424-67C20221690E}" type="presParOf" srcId="{D30F9131-B871-4851-9C08-56D7CCFA5AF4}" destId="{C1D25A82-3BDC-41D9-B879-2D128B2487E4}" srcOrd="0" destOrd="0" presId="urn:microsoft.com/office/officeart/2005/8/layout/process4"/>
    <dgm:cxn modelId="{240470C7-955F-447B-A7EE-E3309A6597C2}" type="presParOf" srcId="{C1D25A82-3BDC-41D9-B879-2D128B2487E4}" destId="{4CB4E9A0-6DDF-46BC-995D-95014E198A48}" srcOrd="0" destOrd="0" presId="urn:microsoft.com/office/officeart/2005/8/layout/process4"/>
    <dgm:cxn modelId="{576912BE-67CA-4E28-8A54-098F72DF63EE}" type="presParOf" srcId="{D30F9131-B871-4851-9C08-56D7CCFA5AF4}" destId="{55C80519-98C8-455B-A957-F40B50232952}" srcOrd="1" destOrd="0" presId="urn:microsoft.com/office/officeart/2005/8/layout/process4"/>
    <dgm:cxn modelId="{E60E1ED1-AA12-439B-AA9F-53C6037BC714}" type="presParOf" srcId="{D30F9131-B871-4851-9C08-56D7CCFA5AF4}" destId="{BC85BF41-C5E4-4932-BAB3-BA28EBBE2FF1}" srcOrd="2" destOrd="0" presId="urn:microsoft.com/office/officeart/2005/8/layout/process4"/>
    <dgm:cxn modelId="{0AB36047-4F7E-4D1B-864D-24A9233E6DCD}" type="presParOf" srcId="{BC85BF41-C5E4-4932-BAB3-BA28EBBE2FF1}" destId="{0A3DCFAC-5F68-48FF-B562-294C29A3AAC9}" srcOrd="0" destOrd="0" presId="urn:microsoft.com/office/officeart/2005/8/layout/process4"/>
    <dgm:cxn modelId="{852B66CC-1B1B-472A-840B-DAA4BFB0501D}" type="presParOf" srcId="{BC85BF41-C5E4-4932-BAB3-BA28EBBE2FF1}" destId="{757986DA-ABE6-4B01-AE20-7427210F4EC9}" srcOrd="1" destOrd="0" presId="urn:microsoft.com/office/officeart/2005/8/layout/process4"/>
    <dgm:cxn modelId="{CEDFC02F-23D5-4836-AED1-D5E2A5587B6A}" type="presParOf" srcId="{BC85BF41-C5E4-4932-BAB3-BA28EBBE2FF1}" destId="{E859E8F0-7718-41D9-B556-08F1B54726BA}" srcOrd="2" destOrd="0" presId="urn:microsoft.com/office/officeart/2005/8/layout/process4"/>
    <dgm:cxn modelId="{5E583A35-8067-4F2B-AD9B-2BEA08005011}" type="presParOf" srcId="{E859E8F0-7718-41D9-B556-08F1B54726BA}" destId="{755FEC15-A8E4-467C-9742-0C17528C0ECC}" srcOrd="0" destOrd="0" presId="urn:microsoft.com/office/officeart/2005/8/layout/process4"/>
    <dgm:cxn modelId="{1B47DE74-F7BB-453C-B952-A65880C02E4E}" type="presParOf" srcId="{E859E8F0-7718-41D9-B556-08F1B54726BA}" destId="{921DF162-4141-4A3C-95B9-AB61095CA83D}" srcOrd="1" destOrd="0" presId="urn:microsoft.com/office/officeart/2005/8/layout/process4"/>
    <dgm:cxn modelId="{EB95A9F1-F1A1-4441-AEDE-1157E48E18BC}" type="presParOf" srcId="{D30F9131-B871-4851-9C08-56D7CCFA5AF4}" destId="{586EE969-8B26-4588-95EE-5D7FEDB15FB0}" srcOrd="3" destOrd="0" presId="urn:microsoft.com/office/officeart/2005/8/layout/process4"/>
    <dgm:cxn modelId="{274FB0E2-6B0C-4022-A6A6-348BDFB1750F}" type="presParOf" srcId="{D30F9131-B871-4851-9C08-56D7CCFA5AF4}" destId="{A78B691E-E269-464C-866B-5555EDDCCC51}" srcOrd="4" destOrd="0" presId="urn:microsoft.com/office/officeart/2005/8/layout/process4"/>
    <dgm:cxn modelId="{E7A89F0B-2207-4397-9EB4-BAD7509EE1B7}" type="presParOf" srcId="{A78B691E-E269-464C-866B-5555EDDCCC51}" destId="{BBE51663-79E7-492C-A911-BD7AA317CA30}" srcOrd="0" destOrd="0" presId="urn:microsoft.com/office/officeart/2005/8/layout/process4"/>
    <dgm:cxn modelId="{981AD066-7CBD-43C0-A8D5-349617288C9F}" type="presParOf" srcId="{A78B691E-E269-464C-866B-5555EDDCCC51}" destId="{84344DA4-F855-4451-8880-AE9A1800944B}" srcOrd="1" destOrd="0" presId="urn:microsoft.com/office/officeart/2005/8/layout/process4"/>
    <dgm:cxn modelId="{B0B1D79F-F808-4E23-8D92-D14CBED72D2B}" type="presParOf" srcId="{A78B691E-E269-464C-866B-5555EDDCCC51}" destId="{531BA6AD-C585-440A-83A0-7EEFF12779F8}" srcOrd="2" destOrd="0" presId="urn:microsoft.com/office/officeart/2005/8/layout/process4"/>
    <dgm:cxn modelId="{9374C49E-7695-4E96-B1D7-D5EABDE60792}" type="presParOf" srcId="{531BA6AD-C585-440A-83A0-7EEFF12779F8}" destId="{E4105110-7A51-4FF1-A2A2-459F27C33388}" srcOrd="0" destOrd="0" presId="urn:microsoft.com/office/officeart/2005/8/layout/process4"/>
    <dgm:cxn modelId="{915FA756-DA8E-4C10-B660-A37CD2E705E2}" type="presParOf" srcId="{531BA6AD-C585-440A-83A0-7EEFF12779F8}" destId="{CC2FDD1F-9555-4262-B2AA-CD1FDFA6C235}" srcOrd="1" destOrd="0" presId="urn:microsoft.com/office/officeart/2005/8/layout/process4"/>
    <dgm:cxn modelId="{7283E742-8942-402A-9D55-9F61A4C4EF24}" type="presParOf" srcId="{531BA6AD-C585-440A-83A0-7EEFF12779F8}" destId="{676F92F1-41B6-4AD3-AFCD-8DF1D4ED321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345404-DDB4-4165-A40C-BCE5A137B3D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pt-BR"/>
        </a:p>
      </dgm:t>
    </dgm:pt>
    <dgm:pt modelId="{CE248D49-22AB-4F88-9409-3F4CC54A98FF}">
      <dgm:prSet phldrT="[Texto]" custT="1"/>
      <dgm:spPr/>
      <dgm:t>
        <a:bodyPr/>
        <a:lstStyle/>
        <a:p>
          <a:r>
            <a:rPr lang="pt-BR" sz="1500" kern="1200" dirty="0" err="1">
              <a:solidFill>
                <a:srgbClr val="000000">
                  <a:hueOff val="0"/>
                  <a:satOff val="0"/>
                  <a:lumOff val="0"/>
                  <a:alphaOff val="0"/>
                </a:srgbClr>
              </a:solidFill>
              <a:latin typeface="Arial"/>
              <a:ea typeface="+mn-ea"/>
              <a:cs typeface="+mn-cs"/>
            </a:rPr>
            <a:t>Macrodiretrizes</a:t>
          </a:r>
          <a:r>
            <a:rPr lang="pt-BR" sz="1500" kern="1200" dirty="0">
              <a:solidFill>
                <a:srgbClr val="000000">
                  <a:hueOff val="0"/>
                  <a:satOff val="0"/>
                  <a:lumOff val="0"/>
                  <a:alphaOff val="0"/>
                </a:srgbClr>
              </a:solidFill>
              <a:latin typeface="Arial"/>
              <a:ea typeface="+mn-ea"/>
              <a:cs typeface="+mn-cs"/>
            </a:rPr>
            <a:t> do Plano de Governo</a:t>
          </a:r>
        </a:p>
      </dgm:t>
    </dgm:pt>
    <dgm:pt modelId="{CAB2A079-57EE-4FA3-80C8-D852EF9F487E}" type="parTrans" cxnId="{C06FF330-232D-4C30-9147-0F8A69BFB2C3}">
      <dgm:prSet/>
      <dgm:spPr/>
      <dgm:t>
        <a:bodyPr/>
        <a:lstStyle/>
        <a:p>
          <a:endParaRPr lang="pt-BR"/>
        </a:p>
      </dgm:t>
    </dgm:pt>
    <dgm:pt modelId="{B7113AE9-FFC8-4B90-BEE6-EA1540C9E78E}" type="sibTrans" cxnId="{C06FF330-232D-4C30-9147-0F8A69BFB2C3}">
      <dgm:prSet/>
      <dgm:spPr/>
      <dgm:t>
        <a:bodyPr/>
        <a:lstStyle/>
        <a:p>
          <a:endParaRPr lang="pt-BR"/>
        </a:p>
      </dgm:t>
    </dgm:pt>
    <dgm:pt modelId="{E2D38C3F-30F7-4E70-8E2A-16B863E4708F}">
      <dgm:prSet custT="1"/>
      <dgm:spPr/>
      <dgm:t>
        <a:bodyPr/>
        <a:lstStyle/>
        <a:p>
          <a:r>
            <a:rPr lang="pt-BR" sz="1400" kern="1200" dirty="0">
              <a:solidFill>
                <a:srgbClr val="000000">
                  <a:hueOff val="0"/>
                  <a:satOff val="0"/>
                  <a:lumOff val="0"/>
                  <a:alphaOff val="0"/>
                </a:srgbClr>
              </a:solidFill>
              <a:latin typeface="Arial"/>
              <a:ea typeface="+mn-ea"/>
              <a:cs typeface="+mn-cs"/>
            </a:rPr>
            <a:t>Diretrizes do Conselho de Ciência e Tecnologia do Estado do Paraná</a:t>
          </a:r>
        </a:p>
      </dgm:t>
    </dgm:pt>
    <dgm:pt modelId="{3BEBA15A-789F-4116-8DBA-64C31128F765}" type="parTrans" cxnId="{16DE2265-FCBB-4AA2-AFEA-F7A264150745}">
      <dgm:prSet/>
      <dgm:spPr/>
      <dgm:t>
        <a:bodyPr/>
        <a:lstStyle/>
        <a:p>
          <a:endParaRPr lang="pt-BR"/>
        </a:p>
      </dgm:t>
    </dgm:pt>
    <dgm:pt modelId="{64EDED27-2785-4333-A7BB-9C21F45E14F9}" type="sibTrans" cxnId="{16DE2265-FCBB-4AA2-AFEA-F7A264150745}">
      <dgm:prSet/>
      <dgm:spPr/>
      <dgm:t>
        <a:bodyPr/>
        <a:lstStyle/>
        <a:p>
          <a:endParaRPr lang="pt-BR"/>
        </a:p>
      </dgm:t>
    </dgm:pt>
    <dgm:pt modelId="{870B4287-3677-4E09-BED1-646A390FD3B0}">
      <dgm:prSet/>
      <dgm:spPr/>
      <dgm:t>
        <a:bodyPr/>
        <a:lstStyle/>
        <a:p>
          <a:r>
            <a:rPr lang="pt-BR" b="1" dirty="0">
              <a:solidFill>
                <a:srgbClr val="FF0000"/>
              </a:solidFill>
            </a:rPr>
            <a:t>Diretrizes Específicas para a Araucária</a:t>
          </a:r>
        </a:p>
      </dgm:t>
    </dgm:pt>
    <dgm:pt modelId="{A6FAFD9D-9F7E-4242-BFC5-94471BD7CAD9}" type="parTrans" cxnId="{4BBFE783-E39E-4CE2-8828-FFC4F8BD73FB}">
      <dgm:prSet/>
      <dgm:spPr/>
      <dgm:t>
        <a:bodyPr/>
        <a:lstStyle/>
        <a:p>
          <a:endParaRPr lang="pt-BR"/>
        </a:p>
      </dgm:t>
    </dgm:pt>
    <dgm:pt modelId="{32089EDF-5517-481D-A5AA-F1994DB37D5A}" type="sibTrans" cxnId="{4BBFE783-E39E-4CE2-8828-FFC4F8BD73FB}">
      <dgm:prSet/>
      <dgm:spPr/>
      <dgm:t>
        <a:bodyPr/>
        <a:lstStyle/>
        <a:p>
          <a:endParaRPr lang="pt-BR"/>
        </a:p>
      </dgm:t>
    </dgm:pt>
    <dgm:pt modelId="{06F3ACF9-E6F9-40B5-B9C1-8D311AE3086B}">
      <dgm:prSet phldrT="[Texto]"/>
      <dgm:spPr/>
      <dgm:t>
        <a:bodyPr/>
        <a:lstStyle/>
        <a:p>
          <a:r>
            <a:rPr lang="pt-BR" b="1" dirty="0"/>
            <a:t>DIRETRIZES</a:t>
          </a:r>
        </a:p>
      </dgm:t>
    </dgm:pt>
    <dgm:pt modelId="{6ED8B546-072D-432F-9597-AA37D6F497FF}" type="parTrans" cxnId="{8F5F5A3C-D87C-4BFD-89E9-76BD70F303EC}">
      <dgm:prSet/>
      <dgm:spPr/>
      <dgm:t>
        <a:bodyPr/>
        <a:lstStyle/>
        <a:p>
          <a:endParaRPr lang="pt-BR"/>
        </a:p>
      </dgm:t>
    </dgm:pt>
    <dgm:pt modelId="{668CDA3B-865D-4EB0-A26C-D3DAE1E87806}" type="sibTrans" cxnId="{8F5F5A3C-D87C-4BFD-89E9-76BD70F303EC}">
      <dgm:prSet/>
      <dgm:spPr/>
      <dgm:t>
        <a:bodyPr/>
        <a:lstStyle/>
        <a:p>
          <a:endParaRPr lang="pt-BR"/>
        </a:p>
      </dgm:t>
    </dgm:pt>
    <dgm:pt modelId="{84673D7C-6722-42E1-8EA6-B41165FDB339}">
      <dgm:prSet/>
      <dgm:spPr>
        <a:solidFill>
          <a:schemeClr val="bg1"/>
        </a:solidFill>
      </dgm:spPr>
      <dgm:t>
        <a:bodyPr/>
        <a:lstStyle/>
        <a:p>
          <a:r>
            <a:rPr lang="pt-BR" b="1" dirty="0"/>
            <a:t>PLANO 2022</a:t>
          </a:r>
        </a:p>
      </dgm:t>
    </dgm:pt>
    <dgm:pt modelId="{8B8D3911-78A2-4E95-9F23-BD46B408B465}" type="sibTrans" cxnId="{A702D950-C75B-4A89-9FC5-E1492B56265C}">
      <dgm:prSet/>
      <dgm:spPr/>
      <dgm:t>
        <a:bodyPr/>
        <a:lstStyle/>
        <a:p>
          <a:endParaRPr lang="pt-BR"/>
        </a:p>
      </dgm:t>
    </dgm:pt>
    <dgm:pt modelId="{98F30234-D462-4406-A33B-15AE9B2235C3}" type="parTrans" cxnId="{A702D950-C75B-4A89-9FC5-E1492B56265C}">
      <dgm:prSet/>
      <dgm:spPr/>
      <dgm:t>
        <a:bodyPr/>
        <a:lstStyle/>
        <a:p>
          <a:endParaRPr lang="pt-BR"/>
        </a:p>
      </dgm:t>
    </dgm:pt>
    <dgm:pt modelId="{C8F2C09C-9D9B-426A-BC93-8E66E37A3151}">
      <dgm:prSet custT="1"/>
      <dgm:spPr>
        <a:solidFill>
          <a:schemeClr val="bg1">
            <a:alpha val="90000"/>
          </a:schemeClr>
        </a:solidFill>
      </dgm:spPr>
      <dgm:t>
        <a:bodyPr/>
        <a:lstStyle/>
        <a:p>
          <a:r>
            <a:rPr lang="pt-BR" sz="2800" b="1" dirty="0">
              <a:solidFill>
                <a:schemeClr val="bg1"/>
              </a:solidFill>
            </a:rPr>
            <a:t>Plano de Ações</a:t>
          </a:r>
        </a:p>
      </dgm:t>
    </dgm:pt>
    <dgm:pt modelId="{7A57BE8E-DE51-43F5-8800-D5CE7DCAC70A}" type="sibTrans" cxnId="{0517C404-425A-424D-8DA3-373630E93092}">
      <dgm:prSet/>
      <dgm:spPr/>
      <dgm:t>
        <a:bodyPr/>
        <a:lstStyle/>
        <a:p>
          <a:endParaRPr lang="pt-BR"/>
        </a:p>
      </dgm:t>
    </dgm:pt>
    <dgm:pt modelId="{0EA54FFA-84B0-4D60-9633-C5DC841DA678}" type="parTrans" cxnId="{0517C404-425A-424D-8DA3-373630E93092}">
      <dgm:prSet/>
      <dgm:spPr/>
      <dgm:t>
        <a:bodyPr/>
        <a:lstStyle/>
        <a:p>
          <a:endParaRPr lang="pt-BR"/>
        </a:p>
      </dgm:t>
    </dgm:pt>
    <dgm:pt modelId="{F27F37D0-6BC9-4470-A7DD-86FE9B6D975D}">
      <dgm:prSet custT="1"/>
      <dgm:spPr/>
      <dgm:t>
        <a:bodyPr/>
        <a:lstStyle/>
        <a:p>
          <a:r>
            <a:rPr lang="pt-BR" sz="2800" b="1" dirty="0"/>
            <a:t>Plano de Fomento</a:t>
          </a:r>
        </a:p>
      </dgm:t>
    </dgm:pt>
    <dgm:pt modelId="{696B9BD9-B852-4B09-A1F0-9676347DF460}" type="sibTrans" cxnId="{2F599888-11AF-4774-8CD9-6F0C756F5832}">
      <dgm:prSet/>
      <dgm:spPr/>
      <dgm:t>
        <a:bodyPr/>
        <a:lstStyle/>
        <a:p>
          <a:endParaRPr lang="pt-BR"/>
        </a:p>
      </dgm:t>
    </dgm:pt>
    <dgm:pt modelId="{E7925203-327B-4E8F-928F-470ACBED6210}" type="parTrans" cxnId="{2F599888-11AF-4774-8CD9-6F0C756F5832}">
      <dgm:prSet/>
      <dgm:spPr/>
      <dgm:t>
        <a:bodyPr/>
        <a:lstStyle/>
        <a:p>
          <a:endParaRPr lang="pt-BR"/>
        </a:p>
      </dgm:t>
    </dgm:pt>
    <dgm:pt modelId="{23180687-CFD0-4749-A3EB-1499E1B68CB2}">
      <dgm:prSet/>
      <dgm:spPr>
        <a:solidFill>
          <a:schemeClr val="bg1"/>
        </a:solidFill>
      </dgm:spPr>
      <dgm:t>
        <a:bodyPr/>
        <a:lstStyle/>
        <a:p>
          <a:r>
            <a:rPr lang="pt-BR" b="1" dirty="0"/>
            <a:t>RESULTADOS ESPERADOS</a:t>
          </a:r>
        </a:p>
      </dgm:t>
    </dgm:pt>
    <dgm:pt modelId="{0FF7A407-CBBE-46F6-9A57-461EFC7FD5E0}" type="sibTrans" cxnId="{00F32DD5-29FC-4770-848B-7EF5F0349473}">
      <dgm:prSet/>
      <dgm:spPr/>
      <dgm:t>
        <a:bodyPr/>
        <a:lstStyle/>
        <a:p>
          <a:endParaRPr lang="pt-BR"/>
        </a:p>
      </dgm:t>
    </dgm:pt>
    <dgm:pt modelId="{FB3D4DF3-53E8-4E57-B50B-7A95B64C84C9}" type="parTrans" cxnId="{00F32DD5-29FC-4770-848B-7EF5F0349473}">
      <dgm:prSet/>
      <dgm:spPr/>
      <dgm:t>
        <a:bodyPr/>
        <a:lstStyle/>
        <a:p>
          <a:endParaRPr lang="pt-BR"/>
        </a:p>
      </dgm:t>
    </dgm:pt>
    <dgm:pt modelId="{D30F9131-B871-4851-9C08-56D7CCFA5AF4}" type="pres">
      <dgm:prSet presAssocID="{D9345404-DDB4-4165-A40C-BCE5A137B3D9}" presName="Name0" presStyleCnt="0">
        <dgm:presLayoutVars>
          <dgm:dir/>
          <dgm:animLvl val="lvl"/>
          <dgm:resizeHandles val="exact"/>
        </dgm:presLayoutVars>
      </dgm:prSet>
      <dgm:spPr/>
    </dgm:pt>
    <dgm:pt modelId="{C1D25A82-3BDC-41D9-B879-2D128B2487E4}" type="pres">
      <dgm:prSet presAssocID="{23180687-CFD0-4749-A3EB-1499E1B68CB2}" presName="boxAndChildren" presStyleCnt="0"/>
      <dgm:spPr/>
    </dgm:pt>
    <dgm:pt modelId="{4CB4E9A0-6DDF-46BC-995D-95014E198A48}" type="pres">
      <dgm:prSet presAssocID="{23180687-CFD0-4749-A3EB-1499E1B68CB2}" presName="parentTextBox" presStyleLbl="node1" presStyleIdx="0" presStyleCnt="3"/>
      <dgm:spPr/>
    </dgm:pt>
    <dgm:pt modelId="{55C80519-98C8-455B-A957-F40B50232952}" type="pres">
      <dgm:prSet presAssocID="{8B8D3911-78A2-4E95-9F23-BD46B408B465}" presName="sp" presStyleCnt="0"/>
      <dgm:spPr/>
    </dgm:pt>
    <dgm:pt modelId="{BC85BF41-C5E4-4932-BAB3-BA28EBBE2FF1}" type="pres">
      <dgm:prSet presAssocID="{84673D7C-6722-42E1-8EA6-B41165FDB339}" presName="arrowAndChildren" presStyleCnt="0"/>
      <dgm:spPr/>
    </dgm:pt>
    <dgm:pt modelId="{0A3DCFAC-5F68-48FF-B562-294C29A3AAC9}" type="pres">
      <dgm:prSet presAssocID="{84673D7C-6722-42E1-8EA6-B41165FDB339}" presName="parentTextArrow" presStyleLbl="node1" presStyleIdx="0" presStyleCnt="3"/>
      <dgm:spPr/>
    </dgm:pt>
    <dgm:pt modelId="{757986DA-ABE6-4B01-AE20-7427210F4EC9}" type="pres">
      <dgm:prSet presAssocID="{84673D7C-6722-42E1-8EA6-B41165FDB339}" presName="arrow" presStyleLbl="node1" presStyleIdx="1" presStyleCnt="3"/>
      <dgm:spPr/>
    </dgm:pt>
    <dgm:pt modelId="{E859E8F0-7718-41D9-B556-08F1B54726BA}" type="pres">
      <dgm:prSet presAssocID="{84673D7C-6722-42E1-8EA6-B41165FDB339}" presName="descendantArrow" presStyleCnt="0"/>
      <dgm:spPr/>
    </dgm:pt>
    <dgm:pt modelId="{755FEC15-A8E4-467C-9742-0C17528C0ECC}" type="pres">
      <dgm:prSet presAssocID="{C8F2C09C-9D9B-426A-BC93-8E66E37A3151}" presName="childTextArrow" presStyleLbl="fgAccFollowNode1" presStyleIdx="0" presStyleCnt="5">
        <dgm:presLayoutVars>
          <dgm:bulletEnabled val="1"/>
        </dgm:presLayoutVars>
      </dgm:prSet>
      <dgm:spPr/>
    </dgm:pt>
    <dgm:pt modelId="{921DF162-4141-4A3C-95B9-AB61095CA83D}" type="pres">
      <dgm:prSet presAssocID="{F27F37D0-6BC9-4470-A7DD-86FE9B6D975D}" presName="childTextArrow" presStyleLbl="fgAccFollowNode1" presStyleIdx="1" presStyleCnt="5">
        <dgm:presLayoutVars>
          <dgm:bulletEnabled val="1"/>
        </dgm:presLayoutVars>
      </dgm:prSet>
      <dgm:spPr/>
    </dgm:pt>
    <dgm:pt modelId="{586EE969-8B26-4588-95EE-5D7FEDB15FB0}" type="pres">
      <dgm:prSet presAssocID="{668CDA3B-865D-4EB0-A26C-D3DAE1E87806}" presName="sp" presStyleCnt="0"/>
      <dgm:spPr/>
    </dgm:pt>
    <dgm:pt modelId="{A78B691E-E269-464C-866B-5555EDDCCC51}" type="pres">
      <dgm:prSet presAssocID="{06F3ACF9-E6F9-40B5-B9C1-8D311AE3086B}" presName="arrowAndChildren" presStyleCnt="0"/>
      <dgm:spPr/>
    </dgm:pt>
    <dgm:pt modelId="{BBE51663-79E7-492C-A911-BD7AA317CA30}" type="pres">
      <dgm:prSet presAssocID="{06F3ACF9-E6F9-40B5-B9C1-8D311AE3086B}" presName="parentTextArrow" presStyleLbl="node1" presStyleIdx="1" presStyleCnt="3"/>
      <dgm:spPr/>
    </dgm:pt>
    <dgm:pt modelId="{84344DA4-F855-4451-8880-AE9A1800944B}" type="pres">
      <dgm:prSet presAssocID="{06F3ACF9-E6F9-40B5-B9C1-8D311AE3086B}" presName="arrow" presStyleLbl="node1" presStyleIdx="2" presStyleCnt="3" custLinFactNeighborX="-723" custLinFactNeighborY="-45052"/>
      <dgm:spPr/>
    </dgm:pt>
    <dgm:pt modelId="{531BA6AD-C585-440A-83A0-7EEFF12779F8}" type="pres">
      <dgm:prSet presAssocID="{06F3ACF9-E6F9-40B5-B9C1-8D311AE3086B}" presName="descendantArrow" presStyleCnt="0"/>
      <dgm:spPr/>
    </dgm:pt>
    <dgm:pt modelId="{E4105110-7A51-4FF1-A2A2-459F27C33388}" type="pres">
      <dgm:prSet presAssocID="{CE248D49-22AB-4F88-9409-3F4CC54A98FF}" presName="childTextArrow" presStyleLbl="fgAccFollowNode1" presStyleIdx="2" presStyleCnt="5">
        <dgm:presLayoutVars>
          <dgm:bulletEnabled val="1"/>
        </dgm:presLayoutVars>
      </dgm:prSet>
      <dgm:spPr/>
    </dgm:pt>
    <dgm:pt modelId="{CC2FDD1F-9555-4262-B2AA-CD1FDFA6C235}" type="pres">
      <dgm:prSet presAssocID="{E2D38C3F-30F7-4E70-8E2A-16B863E4708F}" presName="childTextArrow" presStyleLbl="fgAccFollowNode1" presStyleIdx="3" presStyleCnt="5">
        <dgm:presLayoutVars>
          <dgm:bulletEnabled val="1"/>
        </dgm:presLayoutVars>
      </dgm:prSet>
      <dgm:spPr/>
    </dgm:pt>
    <dgm:pt modelId="{676F92F1-41B6-4AD3-AFCD-8DF1D4ED321D}" type="pres">
      <dgm:prSet presAssocID="{870B4287-3677-4E09-BED1-646A390FD3B0}" presName="childTextArrow" presStyleLbl="fgAccFollowNode1" presStyleIdx="4" presStyleCnt="5">
        <dgm:presLayoutVars>
          <dgm:bulletEnabled val="1"/>
        </dgm:presLayoutVars>
      </dgm:prSet>
      <dgm:spPr/>
    </dgm:pt>
  </dgm:ptLst>
  <dgm:cxnLst>
    <dgm:cxn modelId="{0517C404-425A-424D-8DA3-373630E93092}" srcId="{84673D7C-6722-42E1-8EA6-B41165FDB339}" destId="{C8F2C09C-9D9B-426A-BC93-8E66E37A3151}" srcOrd="0" destOrd="0" parTransId="{0EA54FFA-84B0-4D60-9633-C5DC841DA678}" sibTransId="{7A57BE8E-DE51-43F5-8800-D5CE7DCAC70A}"/>
    <dgm:cxn modelId="{C955410C-F2E5-4500-AFDB-0DF5921F6878}" type="presOf" srcId="{06F3ACF9-E6F9-40B5-B9C1-8D311AE3086B}" destId="{84344DA4-F855-4451-8880-AE9A1800944B}" srcOrd="1" destOrd="0" presId="urn:microsoft.com/office/officeart/2005/8/layout/process4"/>
    <dgm:cxn modelId="{8F18D11F-01E1-4B31-A5BB-88FBFA972DDF}" type="presOf" srcId="{D9345404-DDB4-4165-A40C-BCE5A137B3D9}" destId="{D30F9131-B871-4851-9C08-56D7CCFA5AF4}" srcOrd="0" destOrd="0" presId="urn:microsoft.com/office/officeart/2005/8/layout/process4"/>
    <dgm:cxn modelId="{C06FF330-232D-4C30-9147-0F8A69BFB2C3}" srcId="{06F3ACF9-E6F9-40B5-B9C1-8D311AE3086B}" destId="{CE248D49-22AB-4F88-9409-3F4CC54A98FF}" srcOrd="0" destOrd="0" parTransId="{CAB2A079-57EE-4FA3-80C8-D852EF9F487E}" sibTransId="{B7113AE9-FFC8-4B90-BEE6-EA1540C9E78E}"/>
    <dgm:cxn modelId="{F7714A36-8FD8-4A58-A6BC-C27B55257892}" type="presOf" srcId="{23180687-CFD0-4749-A3EB-1499E1B68CB2}" destId="{4CB4E9A0-6DDF-46BC-995D-95014E198A48}" srcOrd="0" destOrd="0" presId="urn:microsoft.com/office/officeart/2005/8/layout/process4"/>
    <dgm:cxn modelId="{8F5F5A3C-D87C-4BFD-89E9-76BD70F303EC}" srcId="{D9345404-DDB4-4165-A40C-BCE5A137B3D9}" destId="{06F3ACF9-E6F9-40B5-B9C1-8D311AE3086B}" srcOrd="0" destOrd="0" parTransId="{6ED8B546-072D-432F-9597-AA37D6F497FF}" sibTransId="{668CDA3B-865D-4EB0-A26C-D3DAE1E87806}"/>
    <dgm:cxn modelId="{16DE2265-FCBB-4AA2-AFEA-F7A264150745}" srcId="{06F3ACF9-E6F9-40B5-B9C1-8D311AE3086B}" destId="{E2D38C3F-30F7-4E70-8E2A-16B863E4708F}" srcOrd="1" destOrd="0" parTransId="{3BEBA15A-789F-4116-8DBA-64C31128F765}" sibTransId="{64EDED27-2785-4333-A7BB-9C21F45E14F9}"/>
    <dgm:cxn modelId="{E4E15A4B-488B-4BAB-BE58-A6B1709A9E9A}" type="presOf" srcId="{C8F2C09C-9D9B-426A-BC93-8E66E37A3151}" destId="{755FEC15-A8E4-467C-9742-0C17528C0ECC}" srcOrd="0" destOrd="0" presId="urn:microsoft.com/office/officeart/2005/8/layout/process4"/>
    <dgm:cxn modelId="{A702D950-C75B-4A89-9FC5-E1492B56265C}" srcId="{D9345404-DDB4-4165-A40C-BCE5A137B3D9}" destId="{84673D7C-6722-42E1-8EA6-B41165FDB339}" srcOrd="1" destOrd="0" parTransId="{98F30234-D462-4406-A33B-15AE9B2235C3}" sibTransId="{8B8D3911-78A2-4E95-9F23-BD46B408B465}"/>
    <dgm:cxn modelId="{4BBFE783-E39E-4CE2-8828-FFC4F8BD73FB}" srcId="{06F3ACF9-E6F9-40B5-B9C1-8D311AE3086B}" destId="{870B4287-3677-4E09-BED1-646A390FD3B0}" srcOrd="2" destOrd="0" parTransId="{A6FAFD9D-9F7E-4242-BFC5-94471BD7CAD9}" sibTransId="{32089EDF-5517-481D-A5AA-F1994DB37D5A}"/>
    <dgm:cxn modelId="{0326B085-DC2F-4E67-B670-ACED84FE96CC}" type="presOf" srcId="{F27F37D0-6BC9-4470-A7DD-86FE9B6D975D}" destId="{921DF162-4141-4A3C-95B9-AB61095CA83D}" srcOrd="0" destOrd="0" presId="urn:microsoft.com/office/officeart/2005/8/layout/process4"/>
    <dgm:cxn modelId="{2F599888-11AF-4774-8CD9-6F0C756F5832}" srcId="{84673D7C-6722-42E1-8EA6-B41165FDB339}" destId="{F27F37D0-6BC9-4470-A7DD-86FE9B6D975D}" srcOrd="1" destOrd="0" parTransId="{E7925203-327B-4E8F-928F-470ACBED6210}" sibTransId="{696B9BD9-B852-4B09-A1F0-9676347DF460}"/>
    <dgm:cxn modelId="{4C44929D-DCC6-45F6-9F7F-BC441E7002C7}" type="presOf" srcId="{84673D7C-6722-42E1-8EA6-B41165FDB339}" destId="{0A3DCFAC-5F68-48FF-B562-294C29A3AAC9}" srcOrd="0" destOrd="0" presId="urn:microsoft.com/office/officeart/2005/8/layout/process4"/>
    <dgm:cxn modelId="{B62E26B3-3941-40F8-B1BC-CE85495C7FA1}" type="presOf" srcId="{CE248D49-22AB-4F88-9409-3F4CC54A98FF}" destId="{E4105110-7A51-4FF1-A2A2-459F27C33388}" srcOrd="0" destOrd="0" presId="urn:microsoft.com/office/officeart/2005/8/layout/process4"/>
    <dgm:cxn modelId="{DA2BAAB4-D76B-46E3-BC78-F0635A9A8D0A}" type="presOf" srcId="{84673D7C-6722-42E1-8EA6-B41165FDB339}" destId="{757986DA-ABE6-4B01-AE20-7427210F4EC9}" srcOrd="1" destOrd="0" presId="urn:microsoft.com/office/officeart/2005/8/layout/process4"/>
    <dgm:cxn modelId="{C5F041C2-D6B3-44BA-9475-3B772B061F2D}" type="presOf" srcId="{E2D38C3F-30F7-4E70-8E2A-16B863E4708F}" destId="{CC2FDD1F-9555-4262-B2AA-CD1FDFA6C235}" srcOrd="0" destOrd="0" presId="urn:microsoft.com/office/officeart/2005/8/layout/process4"/>
    <dgm:cxn modelId="{00F32DD5-29FC-4770-848B-7EF5F0349473}" srcId="{D9345404-DDB4-4165-A40C-BCE5A137B3D9}" destId="{23180687-CFD0-4749-A3EB-1499E1B68CB2}" srcOrd="2" destOrd="0" parTransId="{FB3D4DF3-53E8-4E57-B50B-7A95B64C84C9}" sibTransId="{0FF7A407-CBBE-46F6-9A57-461EFC7FD5E0}"/>
    <dgm:cxn modelId="{51C4E7DD-EF46-4288-8F78-B9DD5307609D}" type="presOf" srcId="{870B4287-3677-4E09-BED1-646A390FD3B0}" destId="{676F92F1-41B6-4AD3-AFCD-8DF1D4ED321D}" srcOrd="0" destOrd="0" presId="urn:microsoft.com/office/officeart/2005/8/layout/process4"/>
    <dgm:cxn modelId="{116964E3-A13F-4635-AE24-D3E37F72CDD9}" type="presOf" srcId="{06F3ACF9-E6F9-40B5-B9C1-8D311AE3086B}" destId="{BBE51663-79E7-492C-A911-BD7AA317CA30}" srcOrd="0" destOrd="0" presId="urn:microsoft.com/office/officeart/2005/8/layout/process4"/>
    <dgm:cxn modelId="{2384AD6D-9E2F-4BE6-A424-67C20221690E}" type="presParOf" srcId="{D30F9131-B871-4851-9C08-56D7CCFA5AF4}" destId="{C1D25A82-3BDC-41D9-B879-2D128B2487E4}" srcOrd="0" destOrd="0" presId="urn:microsoft.com/office/officeart/2005/8/layout/process4"/>
    <dgm:cxn modelId="{240470C7-955F-447B-A7EE-E3309A6597C2}" type="presParOf" srcId="{C1D25A82-3BDC-41D9-B879-2D128B2487E4}" destId="{4CB4E9A0-6DDF-46BC-995D-95014E198A48}" srcOrd="0" destOrd="0" presId="urn:microsoft.com/office/officeart/2005/8/layout/process4"/>
    <dgm:cxn modelId="{576912BE-67CA-4E28-8A54-098F72DF63EE}" type="presParOf" srcId="{D30F9131-B871-4851-9C08-56D7CCFA5AF4}" destId="{55C80519-98C8-455B-A957-F40B50232952}" srcOrd="1" destOrd="0" presId="urn:microsoft.com/office/officeart/2005/8/layout/process4"/>
    <dgm:cxn modelId="{E60E1ED1-AA12-439B-AA9F-53C6037BC714}" type="presParOf" srcId="{D30F9131-B871-4851-9C08-56D7CCFA5AF4}" destId="{BC85BF41-C5E4-4932-BAB3-BA28EBBE2FF1}" srcOrd="2" destOrd="0" presId="urn:microsoft.com/office/officeart/2005/8/layout/process4"/>
    <dgm:cxn modelId="{0AB36047-4F7E-4D1B-864D-24A9233E6DCD}" type="presParOf" srcId="{BC85BF41-C5E4-4932-BAB3-BA28EBBE2FF1}" destId="{0A3DCFAC-5F68-48FF-B562-294C29A3AAC9}" srcOrd="0" destOrd="0" presId="urn:microsoft.com/office/officeart/2005/8/layout/process4"/>
    <dgm:cxn modelId="{852B66CC-1B1B-472A-840B-DAA4BFB0501D}" type="presParOf" srcId="{BC85BF41-C5E4-4932-BAB3-BA28EBBE2FF1}" destId="{757986DA-ABE6-4B01-AE20-7427210F4EC9}" srcOrd="1" destOrd="0" presId="urn:microsoft.com/office/officeart/2005/8/layout/process4"/>
    <dgm:cxn modelId="{CEDFC02F-23D5-4836-AED1-D5E2A5587B6A}" type="presParOf" srcId="{BC85BF41-C5E4-4932-BAB3-BA28EBBE2FF1}" destId="{E859E8F0-7718-41D9-B556-08F1B54726BA}" srcOrd="2" destOrd="0" presId="urn:microsoft.com/office/officeart/2005/8/layout/process4"/>
    <dgm:cxn modelId="{5E583A35-8067-4F2B-AD9B-2BEA08005011}" type="presParOf" srcId="{E859E8F0-7718-41D9-B556-08F1B54726BA}" destId="{755FEC15-A8E4-467C-9742-0C17528C0ECC}" srcOrd="0" destOrd="0" presId="urn:microsoft.com/office/officeart/2005/8/layout/process4"/>
    <dgm:cxn modelId="{1B47DE74-F7BB-453C-B952-A65880C02E4E}" type="presParOf" srcId="{E859E8F0-7718-41D9-B556-08F1B54726BA}" destId="{921DF162-4141-4A3C-95B9-AB61095CA83D}" srcOrd="1" destOrd="0" presId="urn:microsoft.com/office/officeart/2005/8/layout/process4"/>
    <dgm:cxn modelId="{EB95A9F1-F1A1-4441-AEDE-1157E48E18BC}" type="presParOf" srcId="{D30F9131-B871-4851-9C08-56D7CCFA5AF4}" destId="{586EE969-8B26-4588-95EE-5D7FEDB15FB0}" srcOrd="3" destOrd="0" presId="urn:microsoft.com/office/officeart/2005/8/layout/process4"/>
    <dgm:cxn modelId="{274FB0E2-6B0C-4022-A6A6-348BDFB1750F}" type="presParOf" srcId="{D30F9131-B871-4851-9C08-56D7CCFA5AF4}" destId="{A78B691E-E269-464C-866B-5555EDDCCC51}" srcOrd="4" destOrd="0" presId="urn:microsoft.com/office/officeart/2005/8/layout/process4"/>
    <dgm:cxn modelId="{E7A89F0B-2207-4397-9EB4-BAD7509EE1B7}" type="presParOf" srcId="{A78B691E-E269-464C-866B-5555EDDCCC51}" destId="{BBE51663-79E7-492C-A911-BD7AA317CA30}" srcOrd="0" destOrd="0" presId="urn:microsoft.com/office/officeart/2005/8/layout/process4"/>
    <dgm:cxn modelId="{981AD066-7CBD-43C0-A8D5-349617288C9F}" type="presParOf" srcId="{A78B691E-E269-464C-866B-5555EDDCCC51}" destId="{84344DA4-F855-4451-8880-AE9A1800944B}" srcOrd="1" destOrd="0" presId="urn:microsoft.com/office/officeart/2005/8/layout/process4"/>
    <dgm:cxn modelId="{B0B1D79F-F808-4E23-8D92-D14CBED72D2B}" type="presParOf" srcId="{A78B691E-E269-464C-866B-5555EDDCCC51}" destId="{531BA6AD-C585-440A-83A0-7EEFF12779F8}" srcOrd="2" destOrd="0" presId="urn:microsoft.com/office/officeart/2005/8/layout/process4"/>
    <dgm:cxn modelId="{9374C49E-7695-4E96-B1D7-D5EABDE60792}" type="presParOf" srcId="{531BA6AD-C585-440A-83A0-7EEFF12779F8}" destId="{E4105110-7A51-4FF1-A2A2-459F27C33388}" srcOrd="0" destOrd="0" presId="urn:microsoft.com/office/officeart/2005/8/layout/process4"/>
    <dgm:cxn modelId="{915FA756-DA8E-4C10-B660-A37CD2E705E2}" type="presParOf" srcId="{531BA6AD-C585-440A-83A0-7EEFF12779F8}" destId="{CC2FDD1F-9555-4262-B2AA-CD1FDFA6C235}" srcOrd="1" destOrd="0" presId="urn:microsoft.com/office/officeart/2005/8/layout/process4"/>
    <dgm:cxn modelId="{7283E742-8942-402A-9D55-9F61A4C4EF24}" type="presParOf" srcId="{531BA6AD-C585-440A-83A0-7EEFF12779F8}" destId="{676F92F1-41B6-4AD3-AFCD-8DF1D4ED321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9345404-DDB4-4165-A40C-BCE5A137B3D9}"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pt-BR"/>
        </a:p>
      </dgm:t>
    </dgm:pt>
    <dgm:pt modelId="{CE248D49-22AB-4F88-9409-3F4CC54A98FF}">
      <dgm:prSet phldrT="[Texto]"/>
      <dgm:spPr/>
      <dgm:t>
        <a:bodyPr/>
        <a:lstStyle/>
        <a:p>
          <a:r>
            <a:rPr lang="pt-BR" dirty="0" err="1"/>
            <a:t>Macrodiretrizes</a:t>
          </a:r>
          <a:r>
            <a:rPr lang="pt-BR" dirty="0"/>
            <a:t> do Plano de Governo</a:t>
          </a:r>
        </a:p>
      </dgm:t>
    </dgm:pt>
    <dgm:pt modelId="{CAB2A079-57EE-4FA3-80C8-D852EF9F487E}" type="parTrans" cxnId="{C06FF330-232D-4C30-9147-0F8A69BFB2C3}">
      <dgm:prSet/>
      <dgm:spPr/>
      <dgm:t>
        <a:bodyPr/>
        <a:lstStyle/>
        <a:p>
          <a:endParaRPr lang="pt-BR"/>
        </a:p>
      </dgm:t>
    </dgm:pt>
    <dgm:pt modelId="{B7113AE9-FFC8-4B90-BEE6-EA1540C9E78E}" type="sibTrans" cxnId="{C06FF330-232D-4C30-9147-0F8A69BFB2C3}">
      <dgm:prSet/>
      <dgm:spPr/>
      <dgm:t>
        <a:bodyPr/>
        <a:lstStyle/>
        <a:p>
          <a:endParaRPr lang="pt-BR"/>
        </a:p>
      </dgm:t>
    </dgm:pt>
    <dgm:pt modelId="{E2D38C3F-30F7-4E70-8E2A-16B863E4708F}">
      <dgm:prSet/>
      <dgm:spPr/>
      <dgm:t>
        <a:bodyPr/>
        <a:lstStyle/>
        <a:p>
          <a:r>
            <a:rPr lang="pt-BR" dirty="0"/>
            <a:t>Diretrizes do Conselho de Ciência e Tecnologia do Estado do Paraná</a:t>
          </a:r>
        </a:p>
      </dgm:t>
    </dgm:pt>
    <dgm:pt modelId="{3BEBA15A-789F-4116-8DBA-64C31128F765}" type="parTrans" cxnId="{16DE2265-FCBB-4AA2-AFEA-F7A264150745}">
      <dgm:prSet/>
      <dgm:spPr/>
      <dgm:t>
        <a:bodyPr/>
        <a:lstStyle/>
        <a:p>
          <a:endParaRPr lang="pt-BR"/>
        </a:p>
      </dgm:t>
    </dgm:pt>
    <dgm:pt modelId="{64EDED27-2785-4333-A7BB-9C21F45E14F9}" type="sibTrans" cxnId="{16DE2265-FCBB-4AA2-AFEA-F7A264150745}">
      <dgm:prSet/>
      <dgm:spPr/>
      <dgm:t>
        <a:bodyPr/>
        <a:lstStyle/>
        <a:p>
          <a:endParaRPr lang="pt-BR"/>
        </a:p>
      </dgm:t>
    </dgm:pt>
    <dgm:pt modelId="{870B4287-3677-4E09-BED1-646A390FD3B0}">
      <dgm:prSet/>
      <dgm:spPr/>
      <dgm:t>
        <a:bodyPr/>
        <a:lstStyle/>
        <a:p>
          <a:r>
            <a:rPr lang="pt-BR" dirty="0"/>
            <a:t>Diretrizes Específicas para a Araucária</a:t>
          </a:r>
        </a:p>
      </dgm:t>
    </dgm:pt>
    <dgm:pt modelId="{A6FAFD9D-9F7E-4242-BFC5-94471BD7CAD9}" type="parTrans" cxnId="{4BBFE783-E39E-4CE2-8828-FFC4F8BD73FB}">
      <dgm:prSet/>
      <dgm:spPr/>
      <dgm:t>
        <a:bodyPr/>
        <a:lstStyle/>
        <a:p>
          <a:endParaRPr lang="pt-BR"/>
        </a:p>
      </dgm:t>
    </dgm:pt>
    <dgm:pt modelId="{32089EDF-5517-481D-A5AA-F1994DB37D5A}" type="sibTrans" cxnId="{4BBFE783-E39E-4CE2-8828-FFC4F8BD73FB}">
      <dgm:prSet/>
      <dgm:spPr/>
      <dgm:t>
        <a:bodyPr/>
        <a:lstStyle/>
        <a:p>
          <a:endParaRPr lang="pt-BR"/>
        </a:p>
      </dgm:t>
    </dgm:pt>
    <dgm:pt modelId="{84673D7C-6722-42E1-8EA6-B41165FDB339}">
      <dgm:prSet/>
      <dgm:spPr/>
      <dgm:t>
        <a:bodyPr/>
        <a:lstStyle/>
        <a:p>
          <a:r>
            <a:rPr lang="pt-BR" b="1" dirty="0"/>
            <a:t>PLANO 2024</a:t>
          </a:r>
        </a:p>
      </dgm:t>
    </dgm:pt>
    <dgm:pt modelId="{98F30234-D462-4406-A33B-15AE9B2235C3}" type="parTrans" cxnId="{A702D950-C75B-4A89-9FC5-E1492B56265C}">
      <dgm:prSet/>
      <dgm:spPr/>
      <dgm:t>
        <a:bodyPr/>
        <a:lstStyle/>
        <a:p>
          <a:endParaRPr lang="pt-BR"/>
        </a:p>
      </dgm:t>
    </dgm:pt>
    <dgm:pt modelId="{8B8D3911-78A2-4E95-9F23-BD46B408B465}" type="sibTrans" cxnId="{A702D950-C75B-4A89-9FC5-E1492B56265C}">
      <dgm:prSet/>
      <dgm:spPr/>
      <dgm:t>
        <a:bodyPr/>
        <a:lstStyle/>
        <a:p>
          <a:endParaRPr lang="pt-BR"/>
        </a:p>
      </dgm:t>
    </dgm:pt>
    <dgm:pt modelId="{F27F37D0-6BC9-4470-A7DD-86FE9B6D975D}">
      <dgm:prSet custT="1"/>
      <dgm:spPr/>
      <dgm:t>
        <a:bodyPr/>
        <a:lstStyle/>
        <a:p>
          <a:r>
            <a:rPr lang="pt-BR" sz="2800" b="1" dirty="0"/>
            <a:t>Plano de Fomento</a:t>
          </a:r>
        </a:p>
      </dgm:t>
    </dgm:pt>
    <dgm:pt modelId="{E7925203-327B-4E8F-928F-470ACBED6210}" type="parTrans" cxnId="{2F599888-11AF-4774-8CD9-6F0C756F5832}">
      <dgm:prSet/>
      <dgm:spPr/>
      <dgm:t>
        <a:bodyPr/>
        <a:lstStyle/>
        <a:p>
          <a:endParaRPr lang="pt-BR"/>
        </a:p>
      </dgm:t>
    </dgm:pt>
    <dgm:pt modelId="{696B9BD9-B852-4B09-A1F0-9676347DF460}" type="sibTrans" cxnId="{2F599888-11AF-4774-8CD9-6F0C756F5832}">
      <dgm:prSet/>
      <dgm:spPr/>
      <dgm:t>
        <a:bodyPr/>
        <a:lstStyle/>
        <a:p>
          <a:endParaRPr lang="pt-BR"/>
        </a:p>
      </dgm:t>
    </dgm:pt>
    <dgm:pt modelId="{23180687-CFD0-4749-A3EB-1499E1B68CB2}">
      <dgm:prSet/>
      <dgm:spPr/>
      <dgm:t>
        <a:bodyPr/>
        <a:lstStyle/>
        <a:p>
          <a:r>
            <a:rPr lang="pt-BR" b="1" dirty="0"/>
            <a:t>RESULTADOS ESPERADOS</a:t>
          </a:r>
        </a:p>
      </dgm:t>
    </dgm:pt>
    <dgm:pt modelId="{FB3D4DF3-53E8-4E57-B50B-7A95B64C84C9}" type="parTrans" cxnId="{00F32DD5-29FC-4770-848B-7EF5F0349473}">
      <dgm:prSet/>
      <dgm:spPr/>
      <dgm:t>
        <a:bodyPr/>
        <a:lstStyle/>
        <a:p>
          <a:endParaRPr lang="pt-BR"/>
        </a:p>
      </dgm:t>
    </dgm:pt>
    <dgm:pt modelId="{0FF7A407-CBBE-46F6-9A57-461EFC7FD5E0}" type="sibTrans" cxnId="{00F32DD5-29FC-4770-848B-7EF5F0349473}">
      <dgm:prSet/>
      <dgm:spPr/>
      <dgm:t>
        <a:bodyPr/>
        <a:lstStyle/>
        <a:p>
          <a:endParaRPr lang="pt-BR"/>
        </a:p>
      </dgm:t>
    </dgm:pt>
    <dgm:pt modelId="{C8F2C09C-9D9B-426A-BC93-8E66E37A3151}">
      <dgm:prSet custT="1"/>
      <dgm:spPr/>
      <dgm:t>
        <a:bodyPr/>
        <a:lstStyle/>
        <a:p>
          <a:r>
            <a:rPr lang="pt-BR" sz="2800" b="1" dirty="0"/>
            <a:t>Plano de Ações</a:t>
          </a:r>
        </a:p>
      </dgm:t>
    </dgm:pt>
    <dgm:pt modelId="{0EA54FFA-84B0-4D60-9633-C5DC841DA678}" type="parTrans" cxnId="{0517C404-425A-424D-8DA3-373630E93092}">
      <dgm:prSet/>
      <dgm:spPr/>
      <dgm:t>
        <a:bodyPr/>
        <a:lstStyle/>
        <a:p>
          <a:endParaRPr lang="pt-BR"/>
        </a:p>
      </dgm:t>
    </dgm:pt>
    <dgm:pt modelId="{7A57BE8E-DE51-43F5-8800-D5CE7DCAC70A}" type="sibTrans" cxnId="{0517C404-425A-424D-8DA3-373630E93092}">
      <dgm:prSet/>
      <dgm:spPr/>
      <dgm:t>
        <a:bodyPr/>
        <a:lstStyle/>
        <a:p>
          <a:endParaRPr lang="pt-BR"/>
        </a:p>
      </dgm:t>
    </dgm:pt>
    <dgm:pt modelId="{06F3ACF9-E6F9-40B5-B9C1-8D311AE3086B}">
      <dgm:prSet phldrT="[Texto]"/>
      <dgm:spPr/>
      <dgm:t>
        <a:bodyPr/>
        <a:lstStyle/>
        <a:p>
          <a:r>
            <a:rPr lang="pt-BR" b="1" dirty="0"/>
            <a:t>DIRETRIZES</a:t>
          </a:r>
        </a:p>
      </dgm:t>
    </dgm:pt>
    <dgm:pt modelId="{6ED8B546-072D-432F-9597-AA37D6F497FF}" type="parTrans" cxnId="{8F5F5A3C-D87C-4BFD-89E9-76BD70F303EC}">
      <dgm:prSet/>
      <dgm:spPr/>
      <dgm:t>
        <a:bodyPr/>
        <a:lstStyle/>
        <a:p>
          <a:endParaRPr lang="pt-BR"/>
        </a:p>
      </dgm:t>
    </dgm:pt>
    <dgm:pt modelId="{668CDA3B-865D-4EB0-A26C-D3DAE1E87806}" type="sibTrans" cxnId="{8F5F5A3C-D87C-4BFD-89E9-76BD70F303EC}">
      <dgm:prSet/>
      <dgm:spPr/>
      <dgm:t>
        <a:bodyPr/>
        <a:lstStyle/>
        <a:p>
          <a:endParaRPr lang="pt-BR"/>
        </a:p>
      </dgm:t>
    </dgm:pt>
    <dgm:pt modelId="{D30F9131-B871-4851-9C08-56D7CCFA5AF4}" type="pres">
      <dgm:prSet presAssocID="{D9345404-DDB4-4165-A40C-BCE5A137B3D9}" presName="Name0" presStyleCnt="0">
        <dgm:presLayoutVars>
          <dgm:dir/>
          <dgm:animLvl val="lvl"/>
          <dgm:resizeHandles val="exact"/>
        </dgm:presLayoutVars>
      </dgm:prSet>
      <dgm:spPr/>
    </dgm:pt>
    <dgm:pt modelId="{C1D25A82-3BDC-41D9-B879-2D128B2487E4}" type="pres">
      <dgm:prSet presAssocID="{23180687-CFD0-4749-A3EB-1499E1B68CB2}" presName="boxAndChildren" presStyleCnt="0"/>
      <dgm:spPr/>
    </dgm:pt>
    <dgm:pt modelId="{4CB4E9A0-6DDF-46BC-995D-95014E198A48}" type="pres">
      <dgm:prSet presAssocID="{23180687-CFD0-4749-A3EB-1499E1B68CB2}" presName="parentTextBox" presStyleLbl="node1" presStyleIdx="0" presStyleCnt="3"/>
      <dgm:spPr/>
    </dgm:pt>
    <dgm:pt modelId="{55C80519-98C8-455B-A957-F40B50232952}" type="pres">
      <dgm:prSet presAssocID="{8B8D3911-78A2-4E95-9F23-BD46B408B465}" presName="sp" presStyleCnt="0"/>
      <dgm:spPr/>
    </dgm:pt>
    <dgm:pt modelId="{BC85BF41-C5E4-4932-BAB3-BA28EBBE2FF1}" type="pres">
      <dgm:prSet presAssocID="{84673D7C-6722-42E1-8EA6-B41165FDB339}" presName="arrowAndChildren" presStyleCnt="0"/>
      <dgm:spPr/>
    </dgm:pt>
    <dgm:pt modelId="{0A3DCFAC-5F68-48FF-B562-294C29A3AAC9}" type="pres">
      <dgm:prSet presAssocID="{84673D7C-6722-42E1-8EA6-B41165FDB339}" presName="parentTextArrow" presStyleLbl="node1" presStyleIdx="0" presStyleCnt="3"/>
      <dgm:spPr/>
    </dgm:pt>
    <dgm:pt modelId="{757986DA-ABE6-4B01-AE20-7427210F4EC9}" type="pres">
      <dgm:prSet presAssocID="{84673D7C-6722-42E1-8EA6-B41165FDB339}" presName="arrow" presStyleLbl="node1" presStyleIdx="1" presStyleCnt="3"/>
      <dgm:spPr/>
    </dgm:pt>
    <dgm:pt modelId="{E859E8F0-7718-41D9-B556-08F1B54726BA}" type="pres">
      <dgm:prSet presAssocID="{84673D7C-6722-42E1-8EA6-B41165FDB339}" presName="descendantArrow" presStyleCnt="0"/>
      <dgm:spPr/>
    </dgm:pt>
    <dgm:pt modelId="{755FEC15-A8E4-467C-9742-0C17528C0ECC}" type="pres">
      <dgm:prSet presAssocID="{C8F2C09C-9D9B-426A-BC93-8E66E37A3151}" presName="childTextArrow" presStyleLbl="fgAccFollowNode1" presStyleIdx="0" presStyleCnt="5">
        <dgm:presLayoutVars>
          <dgm:bulletEnabled val="1"/>
        </dgm:presLayoutVars>
      </dgm:prSet>
      <dgm:spPr/>
    </dgm:pt>
    <dgm:pt modelId="{921DF162-4141-4A3C-95B9-AB61095CA83D}" type="pres">
      <dgm:prSet presAssocID="{F27F37D0-6BC9-4470-A7DD-86FE9B6D975D}" presName="childTextArrow" presStyleLbl="fgAccFollowNode1" presStyleIdx="1" presStyleCnt="5">
        <dgm:presLayoutVars>
          <dgm:bulletEnabled val="1"/>
        </dgm:presLayoutVars>
      </dgm:prSet>
      <dgm:spPr/>
    </dgm:pt>
    <dgm:pt modelId="{586EE969-8B26-4588-95EE-5D7FEDB15FB0}" type="pres">
      <dgm:prSet presAssocID="{668CDA3B-865D-4EB0-A26C-D3DAE1E87806}" presName="sp" presStyleCnt="0"/>
      <dgm:spPr/>
    </dgm:pt>
    <dgm:pt modelId="{A78B691E-E269-464C-866B-5555EDDCCC51}" type="pres">
      <dgm:prSet presAssocID="{06F3ACF9-E6F9-40B5-B9C1-8D311AE3086B}" presName="arrowAndChildren" presStyleCnt="0"/>
      <dgm:spPr/>
    </dgm:pt>
    <dgm:pt modelId="{BBE51663-79E7-492C-A911-BD7AA317CA30}" type="pres">
      <dgm:prSet presAssocID="{06F3ACF9-E6F9-40B5-B9C1-8D311AE3086B}" presName="parentTextArrow" presStyleLbl="node1" presStyleIdx="1" presStyleCnt="3"/>
      <dgm:spPr/>
    </dgm:pt>
    <dgm:pt modelId="{84344DA4-F855-4451-8880-AE9A1800944B}" type="pres">
      <dgm:prSet presAssocID="{06F3ACF9-E6F9-40B5-B9C1-8D311AE3086B}" presName="arrow" presStyleLbl="node1" presStyleIdx="2" presStyleCnt="3"/>
      <dgm:spPr/>
    </dgm:pt>
    <dgm:pt modelId="{531BA6AD-C585-440A-83A0-7EEFF12779F8}" type="pres">
      <dgm:prSet presAssocID="{06F3ACF9-E6F9-40B5-B9C1-8D311AE3086B}" presName="descendantArrow" presStyleCnt="0"/>
      <dgm:spPr/>
    </dgm:pt>
    <dgm:pt modelId="{E4105110-7A51-4FF1-A2A2-459F27C33388}" type="pres">
      <dgm:prSet presAssocID="{CE248D49-22AB-4F88-9409-3F4CC54A98FF}" presName="childTextArrow" presStyleLbl="fgAccFollowNode1" presStyleIdx="2" presStyleCnt="5">
        <dgm:presLayoutVars>
          <dgm:bulletEnabled val="1"/>
        </dgm:presLayoutVars>
      </dgm:prSet>
      <dgm:spPr/>
    </dgm:pt>
    <dgm:pt modelId="{CC2FDD1F-9555-4262-B2AA-CD1FDFA6C235}" type="pres">
      <dgm:prSet presAssocID="{E2D38C3F-30F7-4E70-8E2A-16B863E4708F}" presName="childTextArrow" presStyleLbl="fgAccFollowNode1" presStyleIdx="3" presStyleCnt="5">
        <dgm:presLayoutVars>
          <dgm:bulletEnabled val="1"/>
        </dgm:presLayoutVars>
      </dgm:prSet>
      <dgm:spPr/>
    </dgm:pt>
    <dgm:pt modelId="{676F92F1-41B6-4AD3-AFCD-8DF1D4ED321D}" type="pres">
      <dgm:prSet presAssocID="{870B4287-3677-4E09-BED1-646A390FD3B0}" presName="childTextArrow" presStyleLbl="fgAccFollowNode1" presStyleIdx="4" presStyleCnt="5">
        <dgm:presLayoutVars>
          <dgm:bulletEnabled val="1"/>
        </dgm:presLayoutVars>
      </dgm:prSet>
      <dgm:spPr/>
    </dgm:pt>
  </dgm:ptLst>
  <dgm:cxnLst>
    <dgm:cxn modelId="{0517C404-425A-424D-8DA3-373630E93092}" srcId="{84673D7C-6722-42E1-8EA6-B41165FDB339}" destId="{C8F2C09C-9D9B-426A-BC93-8E66E37A3151}" srcOrd="0" destOrd="0" parTransId="{0EA54FFA-84B0-4D60-9633-C5DC841DA678}" sibTransId="{7A57BE8E-DE51-43F5-8800-D5CE7DCAC70A}"/>
    <dgm:cxn modelId="{C955410C-F2E5-4500-AFDB-0DF5921F6878}" type="presOf" srcId="{06F3ACF9-E6F9-40B5-B9C1-8D311AE3086B}" destId="{84344DA4-F855-4451-8880-AE9A1800944B}" srcOrd="1" destOrd="0" presId="urn:microsoft.com/office/officeart/2005/8/layout/process4"/>
    <dgm:cxn modelId="{8F18D11F-01E1-4B31-A5BB-88FBFA972DDF}" type="presOf" srcId="{D9345404-DDB4-4165-A40C-BCE5A137B3D9}" destId="{D30F9131-B871-4851-9C08-56D7CCFA5AF4}" srcOrd="0" destOrd="0" presId="urn:microsoft.com/office/officeart/2005/8/layout/process4"/>
    <dgm:cxn modelId="{C06FF330-232D-4C30-9147-0F8A69BFB2C3}" srcId="{06F3ACF9-E6F9-40B5-B9C1-8D311AE3086B}" destId="{CE248D49-22AB-4F88-9409-3F4CC54A98FF}" srcOrd="0" destOrd="0" parTransId="{CAB2A079-57EE-4FA3-80C8-D852EF9F487E}" sibTransId="{B7113AE9-FFC8-4B90-BEE6-EA1540C9E78E}"/>
    <dgm:cxn modelId="{F7714A36-8FD8-4A58-A6BC-C27B55257892}" type="presOf" srcId="{23180687-CFD0-4749-A3EB-1499E1B68CB2}" destId="{4CB4E9A0-6DDF-46BC-995D-95014E198A48}" srcOrd="0" destOrd="0" presId="urn:microsoft.com/office/officeart/2005/8/layout/process4"/>
    <dgm:cxn modelId="{8F5F5A3C-D87C-4BFD-89E9-76BD70F303EC}" srcId="{D9345404-DDB4-4165-A40C-BCE5A137B3D9}" destId="{06F3ACF9-E6F9-40B5-B9C1-8D311AE3086B}" srcOrd="0" destOrd="0" parTransId="{6ED8B546-072D-432F-9597-AA37D6F497FF}" sibTransId="{668CDA3B-865D-4EB0-A26C-D3DAE1E87806}"/>
    <dgm:cxn modelId="{16DE2265-FCBB-4AA2-AFEA-F7A264150745}" srcId="{06F3ACF9-E6F9-40B5-B9C1-8D311AE3086B}" destId="{E2D38C3F-30F7-4E70-8E2A-16B863E4708F}" srcOrd="1" destOrd="0" parTransId="{3BEBA15A-789F-4116-8DBA-64C31128F765}" sibTransId="{64EDED27-2785-4333-A7BB-9C21F45E14F9}"/>
    <dgm:cxn modelId="{E4E15A4B-488B-4BAB-BE58-A6B1709A9E9A}" type="presOf" srcId="{C8F2C09C-9D9B-426A-BC93-8E66E37A3151}" destId="{755FEC15-A8E4-467C-9742-0C17528C0ECC}" srcOrd="0" destOrd="0" presId="urn:microsoft.com/office/officeart/2005/8/layout/process4"/>
    <dgm:cxn modelId="{A702D950-C75B-4A89-9FC5-E1492B56265C}" srcId="{D9345404-DDB4-4165-A40C-BCE5A137B3D9}" destId="{84673D7C-6722-42E1-8EA6-B41165FDB339}" srcOrd="1" destOrd="0" parTransId="{98F30234-D462-4406-A33B-15AE9B2235C3}" sibTransId="{8B8D3911-78A2-4E95-9F23-BD46B408B465}"/>
    <dgm:cxn modelId="{4BBFE783-E39E-4CE2-8828-FFC4F8BD73FB}" srcId="{06F3ACF9-E6F9-40B5-B9C1-8D311AE3086B}" destId="{870B4287-3677-4E09-BED1-646A390FD3B0}" srcOrd="2" destOrd="0" parTransId="{A6FAFD9D-9F7E-4242-BFC5-94471BD7CAD9}" sibTransId="{32089EDF-5517-481D-A5AA-F1994DB37D5A}"/>
    <dgm:cxn modelId="{0326B085-DC2F-4E67-B670-ACED84FE96CC}" type="presOf" srcId="{F27F37D0-6BC9-4470-A7DD-86FE9B6D975D}" destId="{921DF162-4141-4A3C-95B9-AB61095CA83D}" srcOrd="0" destOrd="0" presId="urn:microsoft.com/office/officeart/2005/8/layout/process4"/>
    <dgm:cxn modelId="{2F599888-11AF-4774-8CD9-6F0C756F5832}" srcId="{84673D7C-6722-42E1-8EA6-B41165FDB339}" destId="{F27F37D0-6BC9-4470-A7DD-86FE9B6D975D}" srcOrd="1" destOrd="0" parTransId="{E7925203-327B-4E8F-928F-470ACBED6210}" sibTransId="{696B9BD9-B852-4B09-A1F0-9676347DF460}"/>
    <dgm:cxn modelId="{4C44929D-DCC6-45F6-9F7F-BC441E7002C7}" type="presOf" srcId="{84673D7C-6722-42E1-8EA6-B41165FDB339}" destId="{0A3DCFAC-5F68-48FF-B562-294C29A3AAC9}" srcOrd="0" destOrd="0" presId="urn:microsoft.com/office/officeart/2005/8/layout/process4"/>
    <dgm:cxn modelId="{B62E26B3-3941-40F8-B1BC-CE85495C7FA1}" type="presOf" srcId="{CE248D49-22AB-4F88-9409-3F4CC54A98FF}" destId="{E4105110-7A51-4FF1-A2A2-459F27C33388}" srcOrd="0" destOrd="0" presId="urn:microsoft.com/office/officeart/2005/8/layout/process4"/>
    <dgm:cxn modelId="{DA2BAAB4-D76B-46E3-BC78-F0635A9A8D0A}" type="presOf" srcId="{84673D7C-6722-42E1-8EA6-B41165FDB339}" destId="{757986DA-ABE6-4B01-AE20-7427210F4EC9}" srcOrd="1" destOrd="0" presId="urn:microsoft.com/office/officeart/2005/8/layout/process4"/>
    <dgm:cxn modelId="{C5F041C2-D6B3-44BA-9475-3B772B061F2D}" type="presOf" srcId="{E2D38C3F-30F7-4E70-8E2A-16B863E4708F}" destId="{CC2FDD1F-9555-4262-B2AA-CD1FDFA6C235}" srcOrd="0" destOrd="0" presId="urn:microsoft.com/office/officeart/2005/8/layout/process4"/>
    <dgm:cxn modelId="{00F32DD5-29FC-4770-848B-7EF5F0349473}" srcId="{D9345404-DDB4-4165-A40C-BCE5A137B3D9}" destId="{23180687-CFD0-4749-A3EB-1499E1B68CB2}" srcOrd="2" destOrd="0" parTransId="{FB3D4DF3-53E8-4E57-B50B-7A95B64C84C9}" sibTransId="{0FF7A407-CBBE-46F6-9A57-461EFC7FD5E0}"/>
    <dgm:cxn modelId="{51C4E7DD-EF46-4288-8F78-B9DD5307609D}" type="presOf" srcId="{870B4287-3677-4E09-BED1-646A390FD3B0}" destId="{676F92F1-41B6-4AD3-AFCD-8DF1D4ED321D}" srcOrd="0" destOrd="0" presId="urn:microsoft.com/office/officeart/2005/8/layout/process4"/>
    <dgm:cxn modelId="{116964E3-A13F-4635-AE24-D3E37F72CDD9}" type="presOf" srcId="{06F3ACF9-E6F9-40B5-B9C1-8D311AE3086B}" destId="{BBE51663-79E7-492C-A911-BD7AA317CA30}" srcOrd="0" destOrd="0" presId="urn:microsoft.com/office/officeart/2005/8/layout/process4"/>
    <dgm:cxn modelId="{2384AD6D-9E2F-4BE6-A424-67C20221690E}" type="presParOf" srcId="{D30F9131-B871-4851-9C08-56D7CCFA5AF4}" destId="{C1D25A82-3BDC-41D9-B879-2D128B2487E4}" srcOrd="0" destOrd="0" presId="urn:microsoft.com/office/officeart/2005/8/layout/process4"/>
    <dgm:cxn modelId="{240470C7-955F-447B-A7EE-E3309A6597C2}" type="presParOf" srcId="{C1D25A82-3BDC-41D9-B879-2D128B2487E4}" destId="{4CB4E9A0-6DDF-46BC-995D-95014E198A48}" srcOrd="0" destOrd="0" presId="urn:microsoft.com/office/officeart/2005/8/layout/process4"/>
    <dgm:cxn modelId="{576912BE-67CA-4E28-8A54-098F72DF63EE}" type="presParOf" srcId="{D30F9131-B871-4851-9C08-56D7CCFA5AF4}" destId="{55C80519-98C8-455B-A957-F40B50232952}" srcOrd="1" destOrd="0" presId="urn:microsoft.com/office/officeart/2005/8/layout/process4"/>
    <dgm:cxn modelId="{E60E1ED1-AA12-439B-AA9F-53C6037BC714}" type="presParOf" srcId="{D30F9131-B871-4851-9C08-56D7CCFA5AF4}" destId="{BC85BF41-C5E4-4932-BAB3-BA28EBBE2FF1}" srcOrd="2" destOrd="0" presId="urn:microsoft.com/office/officeart/2005/8/layout/process4"/>
    <dgm:cxn modelId="{0AB36047-4F7E-4D1B-864D-24A9233E6DCD}" type="presParOf" srcId="{BC85BF41-C5E4-4932-BAB3-BA28EBBE2FF1}" destId="{0A3DCFAC-5F68-48FF-B562-294C29A3AAC9}" srcOrd="0" destOrd="0" presId="urn:microsoft.com/office/officeart/2005/8/layout/process4"/>
    <dgm:cxn modelId="{852B66CC-1B1B-472A-840B-DAA4BFB0501D}" type="presParOf" srcId="{BC85BF41-C5E4-4932-BAB3-BA28EBBE2FF1}" destId="{757986DA-ABE6-4B01-AE20-7427210F4EC9}" srcOrd="1" destOrd="0" presId="urn:microsoft.com/office/officeart/2005/8/layout/process4"/>
    <dgm:cxn modelId="{CEDFC02F-23D5-4836-AED1-D5E2A5587B6A}" type="presParOf" srcId="{BC85BF41-C5E4-4932-BAB3-BA28EBBE2FF1}" destId="{E859E8F0-7718-41D9-B556-08F1B54726BA}" srcOrd="2" destOrd="0" presId="urn:microsoft.com/office/officeart/2005/8/layout/process4"/>
    <dgm:cxn modelId="{5E583A35-8067-4F2B-AD9B-2BEA08005011}" type="presParOf" srcId="{E859E8F0-7718-41D9-B556-08F1B54726BA}" destId="{755FEC15-A8E4-467C-9742-0C17528C0ECC}" srcOrd="0" destOrd="0" presId="urn:microsoft.com/office/officeart/2005/8/layout/process4"/>
    <dgm:cxn modelId="{1B47DE74-F7BB-453C-B952-A65880C02E4E}" type="presParOf" srcId="{E859E8F0-7718-41D9-B556-08F1B54726BA}" destId="{921DF162-4141-4A3C-95B9-AB61095CA83D}" srcOrd="1" destOrd="0" presId="urn:microsoft.com/office/officeart/2005/8/layout/process4"/>
    <dgm:cxn modelId="{EB95A9F1-F1A1-4441-AEDE-1157E48E18BC}" type="presParOf" srcId="{D30F9131-B871-4851-9C08-56D7CCFA5AF4}" destId="{586EE969-8B26-4588-95EE-5D7FEDB15FB0}" srcOrd="3" destOrd="0" presId="urn:microsoft.com/office/officeart/2005/8/layout/process4"/>
    <dgm:cxn modelId="{274FB0E2-6B0C-4022-A6A6-348BDFB1750F}" type="presParOf" srcId="{D30F9131-B871-4851-9C08-56D7CCFA5AF4}" destId="{A78B691E-E269-464C-866B-5555EDDCCC51}" srcOrd="4" destOrd="0" presId="urn:microsoft.com/office/officeart/2005/8/layout/process4"/>
    <dgm:cxn modelId="{E7A89F0B-2207-4397-9EB4-BAD7509EE1B7}" type="presParOf" srcId="{A78B691E-E269-464C-866B-5555EDDCCC51}" destId="{BBE51663-79E7-492C-A911-BD7AA317CA30}" srcOrd="0" destOrd="0" presId="urn:microsoft.com/office/officeart/2005/8/layout/process4"/>
    <dgm:cxn modelId="{981AD066-7CBD-43C0-A8D5-349617288C9F}" type="presParOf" srcId="{A78B691E-E269-464C-866B-5555EDDCCC51}" destId="{84344DA4-F855-4451-8880-AE9A1800944B}" srcOrd="1" destOrd="0" presId="urn:microsoft.com/office/officeart/2005/8/layout/process4"/>
    <dgm:cxn modelId="{B0B1D79F-F808-4E23-8D92-D14CBED72D2B}" type="presParOf" srcId="{A78B691E-E269-464C-866B-5555EDDCCC51}" destId="{531BA6AD-C585-440A-83A0-7EEFF12779F8}" srcOrd="2" destOrd="0" presId="urn:microsoft.com/office/officeart/2005/8/layout/process4"/>
    <dgm:cxn modelId="{9374C49E-7695-4E96-B1D7-D5EABDE60792}" type="presParOf" srcId="{531BA6AD-C585-440A-83A0-7EEFF12779F8}" destId="{E4105110-7A51-4FF1-A2A2-459F27C33388}" srcOrd="0" destOrd="0" presId="urn:microsoft.com/office/officeart/2005/8/layout/process4"/>
    <dgm:cxn modelId="{915FA756-DA8E-4C10-B660-A37CD2E705E2}" type="presParOf" srcId="{531BA6AD-C585-440A-83A0-7EEFF12779F8}" destId="{CC2FDD1F-9555-4262-B2AA-CD1FDFA6C235}" srcOrd="1" destOrd="0" presId="urn:microsoft.com/office/officeart/2005/8/layout/process4"/>
    <dgm:cxn modelId="{7283E742-8942-402A-9D55-9F61A4C4EF24}" type="presParOf" srcId="{531BA6AD-C585-440A-83A0-7EEFF12779F8}" destId="{676F92F1-41B6-4AD3-AFCD-8DF1D4ED321D}"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49F1E85-FEEE-46AC-8CE3-188D36974473}" type="doc">
      <dgm:prSet loTypeId="urn:microsoft.com/office/officeart/2005/8/layout/cycle8" loCatId="cycle" qsTypeId="urn:microsoft.com/office/officeart/2005/8/quickstyle/simple5" qsCatId="simple" csTypeId="urn:microsoft.com/office/officeart/2005/8/colors/colorful5" csCatId="colorful" phldr="1"/>
      <dgm:spPr/>
    </dgm:pt>
    <dgm:pt modelId="{5EB74B14-F368-44A3-8638-4BBD391F3B60}">
      <dgm:prSet phldrT="[Texto]"/>
      <dgm:spPr/>
      <dgm:t>
        <a:bodyPr/>
        <a:lstStyle/>
        <a:p>
          <a:pPr>
            <a:buFont typeface="+mj-lt"/>
            <a:buAutoNum type="arabicPeriod"/>
          </a:pPr>
          <a:r>
            <a:rPr lang="pt-BR" b="1" i="0">
              <a:solidFill>
                <a:schemeClr val="tx1"/>
              </a:solidFill>
              <a:effectLst/>
              <a:latin typeface="Proxima Nova Rg"/>
            </a:rPr>
            <a:t>Fomento à Pesquisa Científica e Tecnológica; </a:t>
          </a:r>
          <a:endParaRPr lang="pt-BR" dirty="0">
            <a:solidFill>
              <a:schemeClr val="tx1"/>
            </a:solidFill>
          </a:endParaRPr>
        </a:p>
      </dgm:t>
    </dgm:pt>
    <dgm:pt modelId="{B1CB6648-FC03-488E-9205-9BE1FBF0F1DB}" type="parTrans" cxnId="{408DF5D0-CDF5-497E-B605-44DC4643A554}">
      <dgm:prSet/>
      <dgm:spPr/>
      <dgm:t>
        <a:bodyPr/>
        <a:lstStyle/>
        <a:p>
          <a:endParaRPr lang="pt-BR">
            <a:solidFill>
              <a:schemeClr val="tx1"/>
            </a:solidFill>
          </a:endParaRPr>
        </a:p>
      </dgm:t>
    </dgm:pt>
    <dgm:pt modelId="{556A4FCE-70DF-43B5-BA8E-190FA7C80BE5}" type="sibTrans" cxnId="{408DF5D0-CDF5-497E-B605-44DC4643A554}">
      <dgm:prSet/>
      <dgm:spPr/>
      <dgm:t>
        <a:bodyPr/>
        <a:lstStyle/>
        <a:p>
          <a:endParaRPr lang="pt-BR">
            <a:solidFill>
              <a:schemeClr val="tx1"/>
            </a:solidFill>
          </a:endParaRPr>
        </a:p>
      </dgm:t>
    </dgm:pt>
    <dgm:pt modelId="{33EA2E1A-FD3E-42FF-8B58-B7F8DC4297EF}">
      <dgm:prSet/>
      <dgm:spPr/>
      <dgm:t>
        <a:bodyPr/>
        <a:lstStyle/>
        <a:p>
          <a:r>
            <a:rPr lang="pt-BR" b="1" i="0">
              <a:solidFill>
                <a:schemeClr val="tx1"/>
              </a:solidFill>
              <a:effectLst/>
              <a:latin typeface="Proxima Nova Rg"/>
            </a:rPr>
            <a:t>Verticalização do Ensino Superior e Formação de Pesquisadores;</a:t>
          </a:r>
          <a:endParaRPr lang="pt-BR" b="1" i="0" dirty="0">
            <a:solidFill>
              <a:schemeClr val="tx1"/>
            </a:solidFill>
            <a:effectLst/>
            <a:latin typeface="Proxima Nova Rg"/>
          </a:endParaRPr>
        </a:p>
      </dgm:t>
    </dgm:pt>
    <dgm:pt modelId="{86FDE9A0-EFA2-4A6E-A42A-16B4AECE9019}" type="parTrans" cxnId="{B2948FB8-6CDA-49E8-86B4-1F481548012E}">
      <dgm:prSet/>
      <dgm:spPr/>
      <dgm:t>
        <a:bodyPr/>
        <a:lstStyle/>
        <a:p>
          <a:endParaRPr lang="pt-BR">
            <a:solidFill>
              <a:schemeClr val="tx1"/>
            </a:solidFill>
          </a:endParaRPr>
        </a:p>
      </dgm:t>
    </dgm:pt>
    <dgm:pt modelId="{C1731D70-05B3-4D03-8F24-4D0AF2BBE097}" type="sibTrans" cxnId="{B2948FB8-6CDA-49E8-86B4-1F481548012E}">
      <dgm:prSet/>
      <dgm:spPr/>
      <dgm:t>
        <a:bodyPr/>
        <a:lstStyle/>
        <a:p>
          <a:endParaRPr lang="pt-BR">
            <a:solidFill>
              <a:schemeClr val="tx1"/>
            </a:solidFill>
          </a:endParaRPr>
        </a:p>
      </dgm:t>
    </dgm:pt>
    <dgm:pt modelId="{9500647E-FED2-4287-B9D0-F6517A5825B1}">
      <dgm:prSet/>
      <dgm:spPr/>
      <dgm:t>
        <a:bodyPr/>
        <a:lstStyle/>
        <a:p>
          <a:r>
            <a:rPr lang="pt-BR" b="1" i="0">
              <a:solidFill>
                <a:schemeClr val="tx1"/>
              </a:solidFill>
              <a:effectLst/>
              <a:latin typeface="Proxima Nova Rg"/>
            </a:rPr>
            <a:t>Disseminação da Pesquisa Científica e Tecnológica.</a:t>
          </a:r>
          <a:endParaRPr lang="pt-BR" b="1" i="0" dirty="0">
            <a:solidFill>
              <a:schemeClr val="tx1"/>
            </a:solidFill>
            <a:effectLst/>
            <a:latin typeface="Proxima Nova Rg"/>
          </a:endParaRPr>
        </a:p>
      </dgm:t>
    </dgm:pt>
    <dgm:pt modelId="{8B802CC1-521D-4EC7-93C9-5E6714F1A2F8}" type="parTrans" cxnId="{675BAC98-B23A-4457-B3FF-0FCFB519C369}">
      <dgm:prSet/>
      <dgm:spPr/>
      <dgm:t>
        <a:bodyPr/>
        <a:lstStyle/>
        <a:p>
          <a:endParaRPr lang="pt-BR">
            <a:solidFill>
              <a:schemeClr val="tx1"/>
            </a:solidFill>
          </a:endParaRPr>
        </a:p>
      </dgm:t>
    </dgm:pt>
    <dgm:pt modelId="{105C5EC9-DB83-4A71-9BD5-AE7E8363193F}" type="sibTrans" cxnId="{675BAC98-B23A-4457-B3FF-0FCFB519C369}">
      <dgm:prSet/>
      <dgm:spPr/>
      <dgm:t>
        <a:bodyPr/>
        <a:lstStyle/>
        <a:p>
          <a:endParaRPr lang="pt-BR">
            <a:solidFill>
              <a:schemeClr val="tx1"/>
            </a:solidFill>
          </a:endParaRPr>
        </a:p>
      </dgm:t>
    </dgm:pt>
    <dgm:pt modelId="{68C1AE2C-0A13-4A00-AEBC-82A74730F210}" type="pres">
      <dgm:prSet presAssocID="{B49F1E85-FEEE-46AC-8CE3-188D36974473}" presName="compositeShape" presStyleCnt="0">
        <dgm:presLayoutVars>
          <dgm:chMax val="7"/>
          <dgm:dir/>
          <dgm:resizeHandles val="exact"/>
        </dgm:presLayoutVars>
      </dgm:prSet>
      <dgm:spPr/>
    </dgm:pt>
    <dgm:pt modelId="{CAA0D9D1-86C4-4C09-8347-C40933359AD2}" type="pres">
      <dgm:prSet presAssocID="{B49F1E85-FEEE-46AC-8CE3-188D36974473}" presName="wedge1" presStyleLbl="node1" presStyleIdx="0" presStyleCnt="3"/>
      <dgm:spPr/>
    </dgm:pt>
    <dgm:pt modelId="{11A50D1F-5B92-4190-A301-1BC7C39B1100}" type="pres">
      <dgm:prSet presAssocID="{B49F1E85-FEEE-46AC-8CE3-188D36974473}" presName="dummy1a" presStyleCnt="0"/>
      <dgm:spPr/>
    </dgm:pt>
    <dgm:pt modelId="{490C7519-BACA-4528-8F5A-C5AFCA608C01}" type="pres">
      <dgm:prSet presAssocID="{B49F1E85-FEEE-46AC-8CE3-188D36974473}" presName="dummy1b" presStyleCnt="0"/>
      <dgm:spPr/>
    </dgm:pt>
    <dgm:pt modelId="{E34B1411-C16E-416D-9DCC-8070648C6BAC}" type="pres">
      <dgm:prSet presAssocID="{B49F1E85-FEEE-46AC-8CE3-188D36974473}" presName="wedge1Tx" presStyleLbl="node1" presStyleIdx="0" presStyleCnt="3">
        <dgm:presLayoutVars>
          <dgm:chMax val="0"/>
          <dgm:chPref val="0"/>
          <dgm:bulletEnabled val="1"/>
        </dgm:presLayoutVars>
      </dgm:prSet>
      <dgm:spPr/>
    </dgm:pt>
    <dgm:pt modelId="{2A42B619-9077-42A3-B1DB-E8C0475DEE2D}" type="pres">
      <dgm:prSet presAssocID="{B49F1E85-FEEE-46AC-8CE3-188D36974473}" presName="wedge2" presStyleLbl="node1" presStyleIdx="1" presStyleCnt="3" custLinFactNeighborX="-1250" custLinFactNeighborY="-255"/>
      <dgm:spPr/>
    </dgm:pt>
    <dgm:pt modelId="{C9AC6301-093B-46D7-968F-33125F50CBB7}" type="pres">
      <dgm:prSet presAssocID="{B49F1E85-FEEE-46AC-8CE3-188D36974473}" presName="dummy2a" presStyleCnt="0"/>
      <dgm:spPr/>
    </dgm:pt>
    <dgm:pt modelId="{30C94ED2-79C6-4C6D-B5D2-10AEF22124F3}" type="pres">
      <dgm:prSet presAssocID="{B49F1E85-FEEE-46AC-8CE3-188D36974473}" presName="dummy2b" presStyleCnt="0"/>
      <dgm:spPr/>
    </dgm:pt>
    <dgm:pt modelId="{EE33BB37-1427-4DEE-A208-4D30ECF0AEEA}" type="pres">
      <dgm:prSet presAssocID="{B49F1E85-FEEE-46AC-8CE3-188D36974473}" presName="wedge2Tx" presStyleLbl="node1" presStyleIdx="1" presStyleCnt="3">
        <dgm:presLayoutVars>
          <dgm:chMax val="0"/>
          <dgm:chPref val="0"/>
          <dgm:bulletEnabled val="1"/>
        </dgm:presLayoutVars>
      </dgm:prSet>
      <dgm:spPr/>
    </dgm:pt>
    <dgm:pt modelId="{92F3CC17-FC89-4716-B162-C9599D7F7183}" type="pres">
      <dgm:prSet presAssocID="{B49F1E85-FEEE-46AC-8CE3-188D36974473}" presName="wedge3" presStyleLbl="node1" presStyleIdx="2" presStyleCnt="3"/>
      <dgm:spPr/>
    </dgm:pt>
    <dgm:pt modelId="{F2D703DE-2D2E-474B-B2C1-52544260CABD}" type="pres">
      <dgm:prSet presAssocID="{B49F1E85-FEEE-46AC-8CE3-188D36974473}" presName="dummy3a" presStyleCnt="0"/>
      <dgm:spPr/>
    </dgm:pt>
    <dgm:pt modelId="{4E27B58B-3BC2-4DDB-8F36-9BCBCA0DC705}" type="pres">
      <dgm:prSet presAssocID="{B49F1E85-FEEE-46AC-8CE3-188D36974473}" presName="dummy3b" presStyleCnt="0"/>
      <dgm:spPr/>
    </dgm:pt>
    <dgm:pt modelId="{7B8F07F5-5CD1-49D6-A925-9B8A900F2D5B}" type="pres">
      <dgm:prSet presAssocID="{B49F1E85-FEEE-46AC-8CE3-188D36974473}" presName="wedge3Tx" presStyleLbl="node1" presStyleIdx="2" presStyleCnt="3">
        <dgm:presLayoutVars>
          <dgm:chMax val="0"/>
          <dgm:chPref val="0"/>
          <dgm:bulletEnabled val="1"/>
        </dgm:presLayoutVars>
      </dgm:prSet>
      <dgm:spPr/>
    </dgm:pt>
    <dgm:pt modelId="{15AAC420-A620-4DD5-9239-FFF21CE23ABD}" type="pres">
      <dgm:prSet presAssocID="{556A4FCE-70DF-43B5-BA8E-190FA7C80BE5}" presName="arrowWedge1" presStyleLbl="fgSibTrans2D1" presStyleIdx="0" presStyleCnt="3"/>
      <dgm:spPr/>
    </dgm:pt>
    <dgm:pt modelId="{43D5C250-5FC7-42A0-B203-45BD8470E971}" type="pres">
      <dgm:prSet presAssocID="{C1731D70-05B3-4D03-8F24-4D0AF2BBE097}" presName="arrowWedge2" presStyleLbl="fgSibTrans2D1" presStyleIdx="1" presStyleCnt="3"/>
      <dgm:spPr/>
    </dgm:pt>
    <dgm:pt modelId="{FA057B5F-7049-4B61-9BF4-7E70E81599C4}" type="pres">
      <dgm:prSet presAssocID="{105C5EC9-DB83-4A71-9BD5-AE7E8363193F}" presName="arrowWedge3" presStyleLbl="fgSibTrans2D1" presStyleIdx="2" presStyleCnt="3"/>
      <dgm:spPr/>
    </dgm:pt>
  </dgm:ptLst>
  <dgm:cxnLst>
    <dgm:cxn modelId="{918F8B0D-26A5-4E60-96A2-96146218BA8D}" type="presOf" srcId="{33EA2E1A-FD3E-42FF-8B58-B7F8DC4297EF}" destId="{EE33BB37-1427-4DEE-A208-4D30ECF0AEEA}" srcOrd="1" destOrd="0" presId="urn:microsoft.com/office/officeart/2005/8/layout/cycle8"/>
    <dgm:cxn modelId="{5B8AC512-2414-4B18-91F8-2EF1FF29EDE9}" type="presOf" srcId="{9500647E-FED2-4287-B9D0-F6517A5825B1}" destId="{92F3CC17-FC89-4716-B162-C9599D7F7183}" srcOrd="0" destOrd="0" presId="urn:microsoft.com/office/officeart/2005/8/layout/cycle8"/>
    <dgm:cxn modelId="{8E9CE85C-4BA4-4CF7-99F7-B543B2D1722A}" type="presOf" srcId="{5EB74B14-F368-44A3-8638-4BBD391F3B60}" destId="{CAA0D9D1-86C4-4C09-8347-C40933359AD2}" srcOrd="0" destOrd="0" presId="urn:microsoft.com/office/officeart/2005/8/layout/cycle8"/>
    <dgm:cxn modelId="{3F696685-C2DA-4D34-8FD6-D6001706642F}" type="presOf" srcId="{B49F1E85-FEEE-46AC-8CE3-188D36974473}" destId="{68C1AE2C-0A13-4A00-AEBC-82A74730F210}" srcOrd="0" destOrd="0" presId="urn:microsoft.com/office/officeart/2005/8/layout/cycle8"/>
    <dgm:cxn modelId="{7B810595-3BC5-4A48-9BDD-269892F0E991}" type="presOf" srcId="{33EA2E1A-FD3E-42FF-8B58-B7F8DC4297EF}" destId="{2A42B619-9077-42A3-B1DB-E8C0475DEE2D}" srcOrd="0" destOrd="0" presId="urn:microsoft.com/office/officeart/2005/8/layout/cycle8"/>
    <dgm:cxn modelId="{675BAC98-B23A-4457-B3FF-0FCFB519C369}" srcId="{B49F1E85-FEEE-46AC-8CE3-188D36974473}" destId="{9500647E-FED2-4287-B9D0-F6517A5825B1}" srcOrd="2" destOrd="0" parTransId="{8B802CC1-521D-4EC7-93C9-5E6714F1A2F8}" sibTransId="{105C5EC9-DB83-4A71-9BD5-AE7E8363193F}"/>
    <dgm:cxn modelId="{B2948FB8-6CDA-49E8-86B4-1F481548012E}" srcId="{B49F1E85-FEEE-46AC-8CE3-188D36974473}" destId="{33EA2E1A-FD3E-42FF-8B58-B7F8DC4297EF}" srcOrd="1" destOrd="0" parTransId="{86FDE9A0-EFA2-4A6E-A42A-16B4AECE9019}" sibTransId="{C1731D70-05B3-4D03-8F24-4D0AF2BBE097}"/>
    <dgm:cxn modelId="{CB3EB7C9-A1DC-4EB7-86FC-5FA49D7AA177}" type="presOf" srcId="{5EB74B14-F368-44A3-8638-4BBD391F3B60}" destId="{E34B1411-C16E-416D-9DCC-8070648C6BAC}" srcOrd="1" destOrd="0" presId="urn:microsoft.com/office/officeart/2005/8/layout/cycle8"/>
    <dgm:cxn modelId="{E9B805CE-457E-44C9-9744-501EE0D04941}" type="presOf" srcId="{9500647E-FED2-4287-B9D0-F6517A5825B1}" destId="{7B8F07F5-5CD1-49D6-A925-9B8A900F2D5B}" srcOrd="1" destOrd="0" presId="urn:microsoft.com/office/officeart/2005/8/layout/cycle8"/>
    <dgm:cxn modelId="{408DF5D0-CDF5-497E-B605-44DC4643A554}" srcId="{B49F1E85-FEEE-46AC-8CE3-188D36974473}" destId="{5EB74B14-F368-44A3-8638-4BBD391F3B60}" srcOrd="0" destOrd="0" parTransId="{B1CB6648-FC03-488E-9205-9BE1FBF0F1DB}" sibTransId="{556A4FCE-70DF-43B5-BA8E-190FA7C80BE5}"/>
    <dgm:cxn modelId="{281D160C-3735-45D2-8FC8-CBE91183AFDA}" type="presParOf" srcId="{68C1AE2C-0A13-4A00-AEBC-82A74730F210}" destId="{CAA0D9D1-86C4-4C09-8347-C40933359AD2}" srcOrd="0" destOrd="0" presId="urn:microsoft.com/office/officeart/2005/8/layout/cycle8"/>
    <dgm:cxn modelId="{D9C89FEC-6E89-438B-B4AF-9A4B714036CA}" type="presParOf" srcId="{68C1AE2C-0A13-4A00-AEBC-82A74730F210}" destId="{11A50D1F-5B92-4190-A301-1BC7C39B1100}" srcOrd="1" destOrd="0" presId="urn:microsoft.com/office/officeart/2005/8/layout/cycle8"/>
    <dgm:cxn modelId="{BB59EB44-2F1C-424A-8A61-DE30E1409A31}" type="presParOf" srcId="{68C1AE2C-0A13-4A00-AEBC-82A74730F210}" destId="{490C7519-BACA-4528-8F5A-C5AFCA608C01}" srcOrd="2" destOrd="0" presId="urn:microsoft.com/office/officeart/2005/8/layout/cycle8"/>
    <dgm:cxn modelId="{1D7C35D8-C0AC-45E6-950D-E839472A5964}" type="presParOf" srcId="{68C1AE2C-0A13-4A00-AEBC-82A74730F210}" destId="{E34B1411-C16E-416D-9DCC-8070648C6BAC}" srcOrd="3" destOrd="0" presId="urn:microsoft.com/office/officeart/2005/8/layout/cycle8"/>
    <dgm:cxn modelId="{7205C417-9057-429E-A217-D3A571D09B7C}" type="presParOf" srcId="{68C1AE2C-0A13-4A00-AEBC-82A74730F210}" destId="{2A42B619-9077-42A3-B1DB-E8C0475DEE2D}" srcOrd="4" destOrd="0" presId="urn:microsoft.com/office/officeart/2005/8/layout/cycle8"/>
    <dgm:cxn modelId="{0561D51F-6AF1-4D28-B9EC-C8237D5F79A7}" type="presParOf" srcId="{68C1AE2C-0A13-4A00-AEBC-82A74730F210}" destId="{C9AC6301-093B-46D7-968F-33125F50CBB7}" srcOrd="5" destOrd="0" presId="urn:microsoft.com/office/officeart/2005/8/layout/cycle8"/>
    <dgm:cxn modelId="{98537ACF-4606-4AC1-919C-5DF508E4BE34}" type="presParOf" srcId="{68C1AE2C-0A13-4A00-AEBC-82A74730F210}" destId="{30C94ED2-79C6-4C6D-B5D2-10AEF22124F3}" srcOrd="6" destOrd="0" presId="urn:microsoft.com/office/officeart/2005/8/layout/cycle8"/>
    <dgm:cxn modelId="{C8226E4B-7906-4063-B871-BC921D2F28FB}" type="presParOf" srcId="{68C1AE2C-0A13-4A00-AEBC-82A74730F210}" destId="{EE33BB37-1427-4DEE-A208-4D30ECF0AEEA}" srcOrd="7" destOrd="0" presId="urn:microsoft.com/office/officeart/2005/8/layout/cycle8"/>
    <dgm:cxn modelId="{9B1A0F1C-D06F-4C7B-BEE8-9D028F36BD83}" type="presParOf" srcId="{68C1AE2C-0A13-4A00-AEBC-82A74730F210}" destId="{92F3CC17-FC89-4716-B162-C9599D7F7183}" srcOrd="8" destOrd="0" presId="urn:microsoft.com/office/officeart/2005/8/layout/cycle8"/>
    <dgm:cxn modelId="{34A742DA-C6A7-4EF4-9251-0BB6DD066760}" type="presParOf" srcId="{68C1AE2C-0A13-4A00-AEBC-82A74730F210}" destId="{F2D703DE-2D2E-474B-B2C1-52544260CABD}" srcOrd="9" destOrd="0" presId="urn:microsoft.com/office/officeart/2005/8/layout/cycle8"/>
    <dgm:cxn modelId="{C98F2F62-76D3-426B-ADA2-A86F959275B1}" type="presParOf" srcId="{68C1AE2C-0A13-4A00-AEBC-82A74730F210}" destId="{4E27B58B-3BC2-4DDB-8F36-9BCBCA0DC705}" srcOrd="10" destOrd="0" presId="urn:microsoft.com/office/officeart/2005/8/layout/cycle8"/>
    <dgm:cxn modelId="{1E064A15-570D-483D-BDE9-EB5426B64D3F}" type="presParOf" srcId="{68C1AE2C-0A13-4A00-AEBC-82A74730F210}" destId="{7B8F07F5-5CD1-49D6-A925-9B8A900F2D5B}" srcOrd="11" destOrd="0" presId="urn:microsoft.com/office/officeart/2005/8/layout/cycle8"/>
    <dgm:cxn modelId="{12F309EC-3D6A-4DA8-9BF8-A13CF0A5F086}" type="presParOf" srcId="{68C1AE2C-0A13-4A00-AEBC-82A74730F210}" destId="{15AAC420-A620-4DD5-9239-FFF21CE23ABD}" srcOrd="12" destOrd="0" presId="urn:microsoft.com/office/officeart/2005/8/layout/cycle8"/>
    <dgm:cxn modelId="{B5EEEC28-FA66-4EFE-BF87-DEF9186F8F08}" type="presParOf" srcId="{68C1AE2C-0A13-4A00-AEBC-82A74730F210}" destId="{43D5C250-5FC7-42A0-B203-45BD8470E971}" srcOrd="13" destOrd="0" presId="urn:microsoft.com/office/officeart/2005/8/layout/cycle8"/>
    <dgm:cxn modelId="{D2635AF5-2CB1-491C-BD25-D0AEF4077D15}" type="presParOf" srcId="{68C1AE2C-0A13-4A00-AEBC-82A74730F210}" destId="{FA057B5F-7049-4B61-9BF4-7E70E81599C4}"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9A0-6DDF-46BC-995D-95014E198A48}">
      <dsp:nvSpPr>
        <dsp:cNvPr id="0" name=""/>
        <dsp:cNvSpPr/>
      </dsp:nvSpPr>
      <dsp:spPr>
        <a:xfrm>
          <a:off x="0" y="3565228"/>
          <a:ext cx="9834880" cy="11701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RESULTADOS ESPERADOS</a:t>
          </a:r>
        </a:p>
      </dsp:txBody>
      <dsp:txXfrm>
        <a:off x="0" y="3565228"/>
        <a:ext cx="9834880" cy="1170187"/>
      </dsp:txXfrm>
    </dsp:sp>
    <dsp:sp modelId="{757986DA-ABE6-4B01-AE20-7427210F4EC9}">
      <dsp:nvSpPr>
        <dsp:cNvPr id="0" name=""/>
        <dsp:cNvSpPr/>
      </dsp:nvSpPr>
      <dsp:spPr>
        <a:xfrm rot="10800000">
          <a:off x="0" y="1783032"/>
          <a:ext cx="9834880" cy="1799748"/>
        </a:xfrm>
        <a:prstGeom prst="upArrowCallou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PLANO 2024</a:t>
          </a:r>
        </a:p>
      </dsp:txBody>
      <dsp:txXfrm rot="-10800000">
        <a:off x="0" y="1783032"/>
        <a:ext cx="9834880" cy="631711"/>
      </dsp:txXfrm>
    </dsp:sp>
    <dsp:sp modelId="{755FEC15-A8E4-467C-9742-0C17528C0ECC}">
      <dsp:nvSpPr>
        <dsp:cNvPr id="0" name=""/>
        <dsp:cNvSpPr/>
      </dsp:nvSpPr>
      <dsp:spPr>
        <a:xfrm>
          <a:off x="0" y="2414744"/>
          <a:ext cx="4917440" cy="5381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Ações</a:t>
          </a:r>
        </a:p>
      </dsp:txBody>
      <dsp:txXfrm>
        <a:off x="0" y="2414744"/>
        <a:ext cx="4917440" cy="538124"/>
      </dsp:txXfrm>
    </dsp:sp>
    <dsp:sp modelId="{921DF162-4141-4A3C-95B9-AB61095CA83D}">
      <dsp:nvSpPr>
        <dsp:cNvPr id="0" name=""/>
        <dsp:cNvSpPr/>
      </dsp:nvSpPr>
      <dsp:spPr>
        <a:xfrm>
          <a:off x="4917440" y="2414744"/>
          <a:ext cx="4917440" cy="538124"/>
        </a:xfrm>
        <a:prstGeom prst="rect">
          <a:avLst/>
        </a:prstGeom>
        <a:solidFill>
          <a:schemeClr val="accent5">
            <a:tint val="40000"/>
            <a:alpha val="90000"/>
            <a:hueOff val="-1684941"/>
            <a:satOff val="-5708"/>
            <a:lumOff val="-73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Fomento</a:t>
          </a:r>
        </a:p>
      </dsp:txBody>
      <dsp:txXfrm>
        <a:off x="4917440" y="2414744"/>
        <a:ext cx="4917440" cy="538124"/>
      </dsp:txXfrm>
    </dsp:sp>
    <dsp:sp modelId="{84344DA4-F855-4451-8880-AE9A1800944B}">
      <dsp:nvSpPr>
        <dsp:cNvPr id="0" name=""/>
        <dsp:cNvSpPr/>
      </dsp:nvSpPr>
      <dsp:spPr>
        <a:xfrm rot="10800000">
          <a:off x="0" y="837"/>
          <a:ext cx="9834880" cy="1799748"/>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DIRETRIZES</a:t>
          </a:r>
        </a:p>
      </dsp:txBody>
      <dsp:txXfrm rot="-10800000">
        <a:off x="0" y="837"/>
        <a:ext cx="9834880" cy="631711"/>
      </dsp:txXfrm>
    </dsp:sp>
    <dsp:sp modelId="{E4105110-7A51-4FF1-A2A2-459F27C33388}">
      <dsp:nvSpPr>
        <dsp:cNvPr id="0" name=""/>
        <dsp:cNvSpPr/>
      </dsp:nvSpPr>
      <dsp:spPr>
        <a:xfrm>
          <a:off x="4802" y="632548"/>
          <a:ext cx="3275091" cy="538124"/>
        </a:xfrm>
        <a:prstGeom prst="rect">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err="1"/>
            <a:t>Macrodiretrizes</a:t>
          </a:r>
          <a:r>
            <a:rPr lang="pt-BR" sz="1500" kern="1200" dirty="0"/>
            <a:t> do Plano de Governo</a:t>
          </a:r>
        </a:p>
      </dsp:txBody>
      <dsp:txXfrm>
        <a:off x="4802" y="632548"/>
        <a:ext cx="3275091" cy="538124"/>
      </dsp:txXfrm>
    </dsp:sp>
    <dsp:sp modelId="{CC2FDD1F-9555-4262-B2AA-CD1FDFA6C235}">
      <dsp:nvSpPr>
        <dsp:cNvPr id="0" name=""/>
        <dsp:cNvSpPr/>
      </dsp:nvSpPr>
      <dsp:spPr>
        <a:xfrm>
          <a:off x="3279894" y="632548"/>
          <a:ext cx="3275091" cy="538124"/>
        </a:xfrm>
        <a:prstGeom prst="rect">
          <a:avLst/>
        </a:prstGeom>
        <a:solidFill>
          <a:schemeClr val="accent5">
            <a:tint val="40000"/>
            <a:alpha val="90000"/>
            <a:hueOff val="-5054821"/>
            <a:satOff val="-17124"/>
            <a:lumOff val="-219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do Conselho de Ciência e Tecnologia do Estado do Paraná</a:t>
          </a:r>
        </a:p>
      </dsp:txBody>
      <dsp:txXfrm>
        <a:off x="3279894" y="632548"/>
        <a:ext cx="3275091" cy="538124"/>
      </dsp:txXfrm>
    </dsp:sp>
    <dsp:sp modelId="{676F92F1-41B6-4AD3-AFCD-8DF1D4ED321D}">
      <dsp:nvSpPr>
        <dsp:cNvPr id="0" name=""/>
        <dsp:cNvSpPr/>
      </dsp:nvSpPr>
      <dsp:spPr>
        <a:xfrm>
          <a:off x="6554985" y="632548"/>
          <a:ext cx="3275091" cy="538124"/>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Específicas para a Araucária</a:t>
          </a:r>
        </a:p>
      </dsp:txBody>
      <dsp:txXfrm>
        <a:off x="6554985" y="632548"/>
        <a:ext cx="3275091" cy="5381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9A0-6DDF-46BC-995D-95014E198A48}">
      <dsp:nvSpPr>
        <dsp:cNvPr id="0" name=""/>
        <dsp:cNvSpPr/>
      </dsp:nvSpPr>
      <dsp:spPr>
        <a:xfrm>
          <a:off x="0" y="3565228"/>
          <a:ext cx="9834880" cy="11701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RESULTADOS ESPERADOS</a:t>
          </a:r>
        </a:p>
      </dsp:txBody>
      <dsp:txXfrm>
        <a:off x="0" y="3565228"/>
        <a:ext cx="9834880" cy="1170187"/>
      </dsp:txXfrm>
    </dsp:sp>
    <dsp:sp modelId="{757986DA-ABE6-4B01-AE20-7427210F4EC9}">
      <dsp:nvSpPr>
        <dsp:cNvPr id="0" name=""/>
        <dsp:cNvSpPr/>
      </dsp:nvSpPr>
      <dsp:spPr>
        <a:xfrm rot="10800000">
          <a:off x="0" y="1783032"/>
          <a:ext cx="9834880" cy="1799748"/>
        </a:xfrm>
        <a:prstGeom prst="upArrowCallou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PLANO 2024</a:t>
          </a:r>
        </a:p>
      </dsp:txBody>
      <dsp:txXfrm rot="-10800000">
        <a:off x="0" y="1783032"/>
        <a:ext cx="9834880" cy="631711"/>
      </dsp:txXfrm>
    </dsp:sp>
    <dsp:sp modelId="{755FEC15-A8E4-467C-9742-0C17528C0ECC}">
      <dsp:nvSpPr>
        <dsp:cNvPr id="0" name=""/>
        <dsp:cNvSpPr/>
      </dsp:nvSpPr>
      <dsp:spPr>
        <a:xfrm>
          <a:off x="0" y="2414744"/>
          <a:ext cx="4917440" cy="5381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Ações</a:t>
          </a:r>
        </a:p>
      </dsp:txBody>
      <dsp:txXfrm>
        <a:off x="0" y="2414744"/>
        <a:ext cx="4917440" cy="538124"/>
      </dsp:txXfrm>
    </dsp:sp>
    <dsp:sp modelId="{921DF162-4141-4A3C-95B9-AB61095CA83D}">
      <dsp:nvSpPr>
        <dsp:cNvPr id="0" name=""/>
        <dsp:cNvSpPr/>
      </dsp:nvSpPr>
      <dsp:spPr>
        <a:xfrm>
          <a:off x="4917440" y="2414744"/>
          <a:ext cx="4917440" cy="538124"/>
        </a:xfrm>
        <a:prstGeom prst="rect">
          <a:avLst/>
        </a:prstGeom>
        <a:solidFill>
          <a:schemeClr val="accent5">
            <a:tint val="40000"/>
            <a:alpha val="90000"/>
            <a:hueOff val="-1684941"/>
            <a:satOff val="-5708"/>
            <a:lumOff val="-73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Fomento</a:t>
          </a:r>
        </a:p>
      </dsp:txBody>
      <dsp:txXfrm>
        <a:off x="4917440" y="2414744"/>
        <a:ext cx="4917440" cy="538124"/>
      </dsp:txXfrm>
    </dsp:sp>
    <dsp:sp modelId="{84344DA4-F855-4451-8880-AE9A1800944B}">
      <dsp:nvSpPr>
        <dsp:cNvPr id="0" name=""/>
        <dsp:cNvSpPr/>
      </dsp:nvSpPr>
      <dsp:spPr>
        <a:xfrm rot="10800000">
          <a:off x="0" y="837"/>
          <a:ext cx="9834880" cy="1799748"/>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DIRETRIZES</a:t>
          </a:r>
        </a:p>
      </dsp:txBody>
      <dsp:txXfrm rot="-10800000">
        <a:off x="0" y="837"/>
        <a:ext cx="9834880" cy="631711"/>
      </dsp:txXfrm>
    </dsp:sp>
    <dsp:sp modelId="{E4105110-7A51-4FF1-A2A2-459F27C33388}">
      <dsp:nvSpPr>
        <dsp:cNvPr id="0" name=""/>
        <dsp:cNvSpPr/>
      </dsp:nvSpPr>
      <dsp:spPr>
        <a:xfrm>
          <a:off x="4802" y="632548"/>
          <a:ext cx="3275091" cy="538124"/>
        </a:xfrm>
        <a:prstGeom prst="rect">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err="1"/>
            <a:t>Macrodiretrizes</a:t>
          </a:r>
          <a:r>
            <a:rPr lang="pt-BR" sz="1500" kern="1200" dirty="0"/>
            <a:t> do Plano de Governo</a:t>
          </a:r>
        </a:p>
      </dsp:txBody>
      <dsp:txXfrm>
        <a:off x="4802" y="632548"/>
        <a:ext cx="3275091" cy="538124"/>
      </dsp:txXfrm>
    </dsp:sp>
    <dsp:sp modelId="{CC2FDD1F-9555-4262-B2AA-CD1FDFA6C235}">
      <dsp:nvSpPr>
        <dsp:cNvPr id="0" name=""/>
        <dsp:cNvSpPr/>
      </dsp:nvSpPr>
      <dsp:spPr>
        <a:xfrm>
          <a:off x="3279894" y="632548"/>
          <a:ext cx="3275091" cy="538124"/>
        </a:xfrm>
        <a:prstGeom prst="rect">
          <a:avLst/>
        </a:prstGeom>
        <a:solidFill>
          <a:schemeClr val="accent5">
            <a:tint val="40000"/>
            <a:alpha val="90000"/>
            <a:hueOff val="-5054821"/>
            <a:satOff val="-17124"/>
            <a:lumOff val="-219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do Conselho de Ciência e Tecnologia do Estado do Paraná</a:t>
          </a:r>
        </a:p>
      </dsp:txBody>
      <dsp:txXfrm>
        <a:off x="3279894" y="632548"/>
        <a:ext cx="3275091" cy="538124"/>
      </dsp:txXfrm>
    </dsp:sp>
    <dsp:sp modelId="{676F92F1-41B6-4AD3-AFCD-8DF1D4ED321D}">
      <dsp:nvSpPr>
        <dsp:cNvPr id="0" name=""/>
        <dsp:cNvSpPr/>
      </dsp:nvSpPr>
      <dsp:spPr>
        <a:xfrm>
          <a:off x="6554985" y="632548"/>
          <a:ext cx="3275091" cy="538124"/>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Específicas para a Araucária</a:t>
          </a:r>
        </a:p>
      </dsp:txBody>
      <dsp:txXfrm>
        <a:off x="6554985" y="632548"/>
        <a:ext cx="3275091" cy="5381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9A0-6DDF-46BC-995D-95014E198A48}">
      <dsp:nvSpPr>
        <dsp:cNvPr id="0" name=""/>
        <dsp:cNvSpPr/>
      </dsp:nvSpPr>
      <dsp:spPr>
        <a:xfrm>
          <a:off x="0" y="3565228"/>
          <a:ext cx="9834880" cy="11701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RESULTADOS ESPERADOS</a:t>
          </a:r>
        </a:p>
      </dsp:txBody>
      <dsp:txXfrm>
        <a:off x="0" y="3565228"/>
        <a:ext cx="9834880" cy="1170187"/>
      </dsp:txXfrm>
    </dsp:sp>
    <dsp:sp modelId="{757986DA-ABE6-4B01-AE20-7427210F4EC9}">
      <dsp:nvSpPr>
        <dsp:cNvPr id="0" name=""/>
        <dsp:cNvSpPr/>
      </dsp:nvSpPr>
      <dsp:spPr>
        <a:xfrm rot="10800000">
          <a:off x="0" y="1783032"/>
          <a:ext cx="9834880" cy="1799748"/>
        </a:xfrm>
        <a:prstGeom prst="upArrowCallou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PLANO 2022</a:t>
          </a:r>
        </a:p>
      </dsp:txBody>
      <dsp:txXfrm rot="-10800000">
        <a:off x="0" y="1783032"/>
        <a:ext cx="9834880" cy="631711"/>
      </dsp:txXfrm>
    </dsp:sp>
    <dsp:sp modelId="{755FEC15-A8E4-467C-9742-0C17528C0ECC}">
      <dsp:nvSpPr>
        <dsp:cNvPr id="0" name=""/>
        <dsp:cNvSpPr/>
      </dsp:nvSpPr>
      <dsp:spPr>
        <a:xfrm>
          <a:off x="0" y="2414744"/>
          <a:ext cx="4917440" cy="5381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Ações</a:t>
          </a:r>
        </a:p>
      </dsp:txBody>
      <dsp:txXfrm>
        <a:off x="0" y="2414744"/>
        <a:ext cx="4917440" cy="538124"/>
      </dsp:txXfrm>
    </dsp:sp>
    <dsp:sp modelId="{921DF162-4141-4A3C-95B9-AB61095CA83D}">
      <dsp:nvSpPr>
        <dsp:cNvPr id="0" name=""/>
        <dsp:cNvSpPr/>
      </dsp:nvSpPr>
      <dsp:spPr>
        <a:xfrm>
          <a:off x="4917440" y="2414744"/>
          <a:ext cx="4917440" cy="538124"/>
        </a:xfrm>
        <a:prstGeom prst="rect">
          <a:avLst/>
        </a:prstGeom>
        <a:solidFill>
          <a:schemeClr val="accent5">
            <a:tint val="40000"/>
            <a:alpha val="90000"/>
            <a:hueOff val="-1684941"/>
            <a:satOff val="-5708"/>
            <a:lumOff val="-73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Fomento</a:t>
          </a:r>
        </a:p>
      </dsp:txBody>
      <dsp:txXfrm>
        <a:off x="4917440" y="2414744"/>
        <a:ext cx="4917440" cy="538124"/>
      </dsp:txXfrm>
    </dsp:sp>
    <dsp:sp modelId="{84344DA4-F855-4451-8880-AE9A1800944B}">
      <dsp:nvSpPr>
        <dsp:cNvPr id="0" name=""/>
        <dsp:cNvSpPr/>
      </dsp:nvSpPr>
      <dsp:spPr>
        <a:xfrm rot="10800000">
          <a:off x="0" y="837"/>
          <a:ext cx="9834880" cy="1799748"/>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DIRETRIZES</a:t>
          </a:r>
        </a:p>
      </dsp:txBody>
      <dsp:txXfrm rot="-10800000">
        <a:off x="0" y="837"/>
        <a:ext cx="9834880" cy="631711"/>
      </dsp:txXfrm>
    </dsp:sp>
    <dsp:sp modelId="{E4105110-7A51-4FF1-A2A2-459F27C33388}">
      <dsp:nvSpPr>
        <dsp:cNvPr id="0" name=""/>
        <dsp:cNvSpPr/>
      </dsp:nvSpPr>
      <dsp:spPr>
        <a:xfrm>
          <a:off x="4802" y="632548"/>
          <a:ext cx="3275091" cy="538124"/>
        </a:xfrm>
        <a:prstGeom prst="rect">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b="1" kern="1200" dirty="0" err="1">
              <a:solidFill>
                <a:srgbClr val="FF0000"/>
              </a:solidFill>
            </a:rPr>
            <a:t>Macrodiretrizes</a:t>
          </a:r>
          <a:r>
            <a:rPr lang="pt-BR" sz="1500" b="1" kern="1200" dirty="0">
              <a:solidFill>
                <a:srgbClr val="FF0000"/>
              </a:solidFill>
            </a:rPr>
            <a:t> do Plano de Governo</a:t>
          </a:r>
        </a:p>
      </dsp:txBody>
      <dsp:txXfrm>
        <a:off x="4802" y="632548"/>
        <a:ext cx="3275091" cy="538124"/>
      </dsp:txXfrm>
    </dsp:sp>
    <dsp:sp modelId="{CC2FDD1F-9555-4262-B2AA-CD1FDFA6C235}">
      <dsp:nvSpPr>
        <dsp:cNvPr id="0" name=""/>
        <dsp:cNvSpPr/>
      </dsp:nvSpPr>
      <dsp:spPr>
        <a:xfrm>
          <a:off x="3279894" y="632548"/>
          <a:ext cx="3275091" cy="538124"/>
        </a:xfrm>
        <a:prstGeom prst="rect">
          <a:avLst/>
        </a:prstGeom>
        <a:solidFill>
          <a:schemeClr val="accent5">
            <a:tint val="40000"/>
            <a:alpha val="90000"/>
            <a:hueOff val="-5054821"/>
            <a:satOff val="-17124"/>
            <a:lumOff val="-219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do Conselho de Ciência e Tecnologia do Estado do Paraná</a:t>
          </a:r>
        </a:p>
      </dsp:txBody>
      <dsp:txXfrm>
        <a:off x="3279894" y="632548"/>
        <a:ext cx="3275091" cy="538124"/>
      </dsp:txXfrm>
    </dsp:sp>
    <dsp:sp modelId="{676F92F1-41B6-4AD3-AFCD-8DF1D4ED321D}">
      <dsp:nvSpPr>
        <dsp:cNvPr id="0" name=""/>
        <dsp:cNvSpPr/>
      </dsp:nvSpPr>
      <dsp:spPr>
        <a:xfrm>
          <a:off x="6554985" y="632548"/>
          <a:ext cx="3275091" cy="538124"/>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Específicas para a Araucária</a:t>
          </a:r>
        </a:p>
      </dsp:txBody>
      <dsp:txXfrm>
        <a:off x="6554985" y="632548"/>
        <a:ext cx="3275091" cy="5381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9A0-6DDF-46BC-995D-95014E198A48}">
      <dsp:nvSpPr>
        <dsp:cNvPr id="0" name=""/>
        <dsp:cNvSpPr/>
      </dsp:nvSpPr>
      <dsp:spPr>
        <a:xfrm>
          <a:off x="0" y="3565228"/>
          <a:ext cx="9834880" cy="11701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RESULTADOS ESPERADOS</a:t>
          </a:r>
        </a:p>
      </dsp:txBody>
      <dsp:txXfrm>
        <a:off x="0" y="3565228"/>
        <a:ext cx="9834880" cy="1170187"/>
      </dsp:txXfrm>
    </dsp:sp>
    <dsp:sp modelId="{757986DA-ABE6-4B01-AE20-7427210F4EC9}">
      <dsp:nvSpPr>
        <dsp:cNvPr id="0" name=""/>
        <dsp:cNvSpPr/>
      </dsp:nvSpPr>
      <dsp:spPr>
        <a:xfrm rot="10800000">
          <a:off x="0" y="1783032"/>
          <a:ext cx="9834880" cy="1799748"/>
        </a:xfrm>
        <a:prstGeom prst="upArrowCallou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PLANO 2022</a:t>
          </a:r>
        </a:p>
      </dsp:txBody>
      <dsp:txXfrm rot="-10800000">
        <a:off x="0" y="1783032"/>
        <a:ext cx="9834880" cy="631711"/>
      </dsp:txXfrm>
    </dsp:sp>
    <dsp:sp modelId="{755FEC15-A8E4-467C-9742-0C17528C0ECC}">
      <dsp:nvSpPr>
        <dsp:cNvPr id="0" name=""/>
        <dsp:cNvSpPr/>
      </dsp:nvSpPr>
      <dsp:spPr>
        <a:xfrm>
          <a:off x="0" y="2414744"/>
          <a:ext cx="4917440" cy="5381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Ações</a:t>
          </a:r>
        </a:p>
      </dsp:txBody>
      <dsp:txXfrm>
        <a:off x="0" y="2414744"/>
        <a:ext cx="4917440" cy="538124"/>
      </dsp:txXfrm>
    </dsp:sp>
    <dsp:sp modelId="{921DF162-4141-4A3C-95B9-AB61095CA83D}">
      <dsp:nvSpPr>
        <dsp:cNvPr id="0" name=""/>
        <dsp:cNvSpPr/>
      </dsp:nvSpPr>
      <dsp:spPr>
        <a:xfrm>
          <a:off x="4917440" y="2414744"/>
          <a:ext cx="4917440" cy="538124"/>
        </a:xfrm>
        <a:prstGeom prst="rect">
          <a:avLst/>
        </a:prstGeom>
        <a:solidFill>
          <a:schemeClr val="accent5">
            <a:tint val="40000"/>
            <a:alpha val="90000"/>
            <a:hueOff val="-1684941"/>
            <a:satOff val="-5708"/>
            <a:lumOff val="-73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Fomento</a:t>
          </a:r>
        </a:p>
      </dsp:txBody>
      <dsp:txXfrm>
        <a:off x="4917440" y="2414744"/>
        <a:ext cx="4917440" cy="538124"/>
      </dsp:txXfrm>
    </dsp:sp>
    <dsp:sp modelId="{84344DA4-F855-4451-8880-AE9A1800944B}">
      <dsp:nvSpPr>
        <dsp:cNvPr id="0" name=""/>
        <dsp:cNvSpPr/>
      </dsp:nvSpPr>
      <dsp:spPr>
        <a:xfrm rot="10800000">
          <a:off x="0" y="0"/>
          <a:ext cx="9834880" cy="1799748"/>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DIRETRIZES</a:t>
          </a:r>
        </a:p>
      </dsp:txBody>
      <dsp:txXfrm rot="-10800000">
        <a:off x="0" y="0"/>
        <a:ext cx="9834880" cy="631711"/>
      </dsp:txXfrm>
    </dsp:sp>
    <dsp:sp modelId="{E4105110-7A51-4FF1-A2A2-459F27C33388}">
      <dsp:nvSpPr>
        <dsp:cNvPr id="0" name=""/>
        <dsp:cNvSpPr/>
      </dsp:nvSpPr>
      <dsp:spPr>
        <a:xfrm>
          <a:off x="4802" y="632548"/>
          <a:ext cx="3275091" cy="538124"/>
        </a:xfrm>
        <a:prstGeom prst="rect">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err="1">
              <a:solidFill>
                <a:srgbClr val="000000">
                  <a:hueOff val="0"/>
                  <a:satOff val="0"/>
                  <a:lumOff val="0"/>
                  <a:alphaOff val="0"/>
                </a:srgbClr>
              </a:solidFill>
              <a:latin typeface="Arial"/>
              <a:ea typeface="+mn-ea"/>
              <a:cs typeface="+mn-cs"/>
            </a:rPr>
            <a:t>Macrodiretrizes</a:t>
          </a:r>
          <a:r>
            <a:rPr lang="pt-BR" sz="1500" kern="1200" dirty="0">
              <a:solidFill>
                <a:srgbClr val="000000">
                  <a:hueOff val="0"/>
                  <a:satOff val="0"/>
                  <a:lumOff val="0"/>
                  <a:alphaOff val="0"/>
                </a:srgbClr>
              </a:solidFill>
              <a:latin typeface="Arial"/>
              <a:ea typeface="+mn-ea"/>
              <a:cs typeface="+mn-cs"/>
            </a:rPr>
            <a:t> do Plano de Governo</a:t>
          </a:r>
        </a:p>
      </dsp:txBody>
      <dsp:txXfrm>
        <a:off x="4802" y="632548"/>
        <a:ext cx="3275091" cy="538124"/>
      </dsp:txXfrm>
    </dsp:sp>
    <dsp:sp modelId="{CC2FDD1F-9555-4262-B2AA-CD1FDFA6C235}">
      <dsp:nvSpPr>
        <dsp:cNvPr id="0" name=""/>
        <dsp:cNvSpPr/>
      </dsp:nvSpPr>
      <dsp:spPr>
        <a:xfrm>
          <a:off x="3279894" y="632548"/>
          <a:ext cx="3275091" cy="538124"/>
        </a:xfrm>
        <a:prstGeom prst="rect">
          <a:avLst/>
        </a:prstGeom>
        <a:solidFill>
          <a:schemeClr val="accent5">
            <a:tint val="40000"/>
            <a:alpha val="90000"/>
            <a:hueOff val="-5054821"/>
            <a:satOff val="-17124"/>
            <a:lumOff val="-219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t-BR" sz="1400" b="1" kern="1200" dirty="0">
              <a:solidFill>
                <a:srgbClr val="FF0000"/>
              </a:solidFill>
            </a:rPr>
            <a:t>Diretrizes do Conselho de Ciência e Tecnologia do Estado do Paraná</a:t>
          </a:r>
        </a:p>
      </dsp:txBody>
      <dsp:txXfrm>
        <a:off x="3279894" y="632548"/>
        <a:ext cx="3275091" cy="538124"/>
      </dsp:txXfrm>
    </dsp:sp>
    <dsp:sp modelId="{676F92F1-41B6-4AD3-AFCD-8DF1D4ED321D}">
      <dsp:nvSpPr>
        <dsp:cNvPr id="0" name=""/>
        <dsp:cNvSpPr/>
      </dsp:nvSpPr>
      <dsp:spPr>
        <a:xfrm>
          <a:off x="6554985" y="632548"/>
          <a:ext cx="3275091" cy="538124"/>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t-BR" sz="1400" kern="1200" dirty="0"/>
            <a:t>Diretrizes Específicas para a Araucária</a:t>
          </a:r>
        </a:p>
      </dsp:txBody>
      <dsp:txXfrm>
        <a:off x="6554985" y="632548"/>
        <a:ext cx="3275091" cy="538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9A0-6DDF-46BC-995D-95014E198A48}">
      <dsp:nvSpPr>
        <dsp:cNvPr id="0" name=""/>
        <dsp:cNvSpPr/>
      </dsp:nvSpPr>
      <dsp:spPr>
        <a:xfrm>
          <a:off x="0" y="3565228"/>
          <a:ext cx="9834880" cy="1170187"/>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RESULTADOS ESPERADOS</a:t>
          </a:r>
        </a:p>
      </dsp:txBody>
      <dsp:txXfrm>
        <a:off x="0" y="3565228"/>
        <a:ext cx="9834880" cy="1170187"/>
      </dsp:txXfrm>
    </dsp:sp>
    <dsp:sp modelId="{757986DA-ABE6-4B01-AE20-7427210F4EC9}">
      <dsp:nvSpPr>
        <dsp:cNvPr id="0" name=""/>
        <dsp:cNvSpPr/>
      </dsp:nvSpPr>
      <dsp:spPr>
        <a:xfrm rot="10800000">
          <a:off x="0" y="1783032"/>
          <a:ext cx="9834880" cy="1799748"/>
        </a:xfrm>
        <a:prstGeom prst="upArrowCallou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PLANO 2022</a:t>
          </a:r>
        </a:p>
      </dsp:txBody>
      <dsp:txXfrm rot="-10800000">
        <a:off x="0" y="1783032"/>
        <a:ext cx="9834880" cy="631711"/>
      </dsp:txXfrm>
    </dsp:sp>
    <dsp:sp modelId="{755FEC15-A8E4-467C-9742-0C17528C0ECC}">
      <dsp:nvSpPr>
        <dsp:cNvPr id="0" name=""/>
        <dsp:cNvSpPr/>
      </dsp:nvSpPr>
      <dsp:spPr>
        <a:xfrm>
          <a:off x="0" y="2414744"/>
          <a:ext cx="4917440" cy="538124"/>
        </a:xfrm>
        <a:prstGeom prst="rect">
          <a:avLst/>
        </a:prstGeom>
        <a:solidFill>
          <a:schemeClr val="bg1">
            <a:alpha val="9000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solidFill>
                <a:schemeClr val="bg1"/>
              </a:solidFill>
            </a:rPr>
            <a:t>Plano de Ações</a:t>
          </a:r>
        </a:p>
      </dsp:txBody>
      <dsp:txXfrm>
        <a:off x="0" y="2414744"/>
        <a:ext cx="4917440" cy="538124"/>
      </dsp:txXfrm>
    </dsp:sp>
    <dsp:sp modelId="{921DF162-4141-4A3C-95B9-AB61095CA83D}">
      <dsp:nvSpPr>
        <dsp:cNvPr id="0" name=""/>
        <dsp:cNvSpPr/>
      </dsp:nvSpPr>
      <dsp:spPr>
        <a:xfrm>
          <a:off x="4917440" y="2414744"/>
          <a:ext cx="4917440" cy="538124"/>
        </a:xfrm>
        <a:prstGeom prst="rect">
          <a:avLst/>
        </a:prstGeom>
        <a:solidFill>
          <a:schemeClr val="accent5">
            <a:tint val="40000"/>
            <a:alpha val="90000"/>
            <a:hueOff val="-1684941"/>
            <a:satOff val="-5708"/>
            <a:lumOff val="-73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Fomento</a:t>
          </a:r>
        </a:p>
      </dsp:txBody>
      <dsp:txXfrm>
        <a:off x="4917440" y="2414744"/>
        <a:ext cx="4917440" cy="538124"/>
      </dsp:txXfrm>
    </dsp:sp>
    <dsp:sp modelId="{84344DA4-F855-4451-8880-AE9A1800944B}">
      <dsp:nvSpPr>
        <dsp:cNvPr id="0" name=""/>
        <dsp:cNvSpPr/>
      </dsp:nvSpPr>
      <dsp:spPr>
        <a:xfrm rot="10800000">
          <a:off x="0" y="0"/>
          <a:ext cx="9834880" cy="1799748"/>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DIRETRIZES</a:t>
          </a:r>
        </a:p>
      </dsp:txBody>
      <dsp:txXfrm rot="-10800000">
        <a:off x="0" y="0"/>
        <a:ext cx="9834880" cy="631711"/>
      </dsp:txXfrm>
    </dsp:sp>
    <dsp:sp modelId="{E4105110-7A51-4FF1-A2A2-459F27C33388}">
      <dsp:nvSpPr>
        <dsp:cNvPr id="0" name=""/>
        <dsp:cNvSpPr/>
      </dsp:nvSpPr>
      <dsp:spPr>
        <a:xfrm>
          <a:off x="4802" y="632548"/>
          <a:ext cx="3275091" cy="538124"/>
        </a:xfrm>
        <a:prstGeom prst="rect">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err="1">
              <a:solidFill>
                <a:srgbClr val="000000">
                  <a:hueOff val="0"/>
                  <a:satOff val="0"/>
                  <a:lumOff val="0"/>
                  <a:alphaOff val="0"/>
                </a:srgbClr>
              </a:solidFill>
              <a:latin typeface="Arial"/>
              <a:ea typeface="+mn-ea"/>
              <a:cs typeface="+mn-cs"/>
            </a:rPr>
            <a:t>Macrodiretrizes</a:t>
          </a:r>
          <a:r>
            <a:rPr lang="pt-BR" sz="1500" kern="1200" dirty="0">
              <a:solidFill>
                <a:srgbClr val="000000">
                  <a:hueOff val="0"/>
                  <a:satOff val="0"/>
                  <a:lumOff val="0"/>
                  <a:alphaOff val="0"/>
                </a:srgbClr>
              </a:solidFill>
              <a:latin typeface="Arial"/>
              <a:ea typeface="+mn-ea"/>
              <a:cs typeface="+mn-cs"/>
            </a:rPr>
            <a:t> do Plano de Governo</a:t>
          </a:r>
        </a:p>
      </dsp:txBody>
      <dsp:txXfrm>
        <a:off x="4802" y="632548"/>
        <a:ext cx="3275091" cy="538124"/>
      </dsp:txXfrm>
    </dsp:sp>
    <dsp:sp modelId="{CC2FDD1F-9555-4262-B2AA-CD1FDFA6C235}">
      <dsp:nvSpPr>
        <dsp:cNvPr id="0" name=""/>
        <dsp:cNvSpPr/>
      </dsp:nvSpPr>
      <dsp:spPr>
        <a:xfrm>
          <a:off x="3279894" y="632548"/>
          <a:ext cx="3275091" cy="538124"/>
        </a:xfrm>
        <a:prstGeom prst="rect">
          <a:avLst/>
        </a:prstGeom>
        <a:solidFill>
          <a:schemeClr val="accent5">
            <a:tint val="40000"/>
            <a:alpha val="90000"/>
            <a:hueOff val="-5054821"/>
            <a:satOff val="-17124"/>
            <a:lumOff val="-219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t-BR" sz="1400" kern="1200" dirty="0">
              <a:solidFill>
                <a:srgbClr val="000000">
                  <a:hueOff val="0"/>
                  <a:satOff val="0"/>
                  <a:lumOff val="0"/>
                  <a:alphaOff val="0"/>
                </a:srgbClr>
              </a:solidFill>
              <a:latin typeface="Arial"/>
              <a:ea typeface="+mn-ea"/>
              <a:cs typeface="+mn-cs"/>
            </a:rPr>
            <a:t>Diretrizes do Conselho de Ciência e Tecnologia do Estado do Paraná</a:t>
          </a:r>
        </a:p>
      </dsp:txBody>
      <dsp:txXfrm>
        <a:off x="3279894" y="632548"/>
        <a:ext cx="3275091" cy="538124"/>
      </dsp:txXfrm>
    </dsp:sp>
    <dsp:sp modelId="{676F92F1-41B6-4AD3-AFCD-8DF1D4ED321D}">
      <dsp:nvSpPr>
        <dsp:cNvPr id="0" name=""/>
        <dsp:cNvSpPr/>
      </dsp:nvSpPr>
      <dsp:spPr>
        <a:xfrm>
          <a:off x="6554985" y="632548"/>
          <a:ext cx="3275091" cy="538124"/>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pt-BR" sz="1800" b="1" kern="1200" dirty="0">
              <a:solidFill>
                <a:srgbClr val="FF0000"/>
              </a:solidFill>
            </a:rPr>
            <a:t>Diretrizes Específicas para a Araucária</a:t>
          </a:r>
        </a:p>
      </dsp:txBody>
      <dsp:txXfrm>
        <a:off x="6554985" y="632548"/>
        <a:ext cx="3275091" cy="5381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B4E9A0-6DDF-46BC-995D-95014E198A48}">
      <dsp:nvSpPr>
        <dsp:cNvPr id="0" name=""/>
        <dsp:cNvSpPr/>
      </dsp:nvSpPr>
      <dsp:spPr>
        <a:xfrm>
          <a:off x="0" y="3565228"/>
          <a:ext cx="9834880" cy="1170187"/>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RESULTADOS ESPERADOS</a:t>
          </a:r>
        </a:p>
      </dsp:txBody>
      <dsp:txXfrm>
        <a:off x="0" y="3565228"/>
        <a:ext cx="9834880" cy="1170187"/>
      </dsp:txXfrm>
    </dsp:sp>
    <dsp:sp modelId="{757986DA-ABE6-4B01-AE20-7427210F4EC9}">
      <dsp:nvSpPr>
        <dsp:cNvPr id="0" name=""/>
        <dsp:cNvSpPr/>
      </dsp:nvSpPr>
      <dsp:spPr>
        <a:xfrm rot="10800000">
          <a:off x="0" y="1783032"/>
          <a:ext cx="9834880" cy="1799748"/>
        </a:xfrm>
        <a:prstGeom prst="upArrowCallout">
          <a:avLst/>
        </a:prstGeom>
        <a:solidFill>
          <a:schemeClr val="accent5">
            <a:hueOff val="-3379271"/>
            <a:satOff val="-8710"/>
            <a:lumOff val="-58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PLANO 2024</a:t>
          </a:r>
        </a:p>
      </dsp:txBody>
      <dsp:txXfrm rot="-10800000">
        <a:off x="0" y="1783032"/>
        <a:ext cx="9834880" cy="631711"/>
      </dsp:txXfrm>
    </dsp:sp>
    <dsp:sp modelId="{755FEC15-A8E4-467C-9742-0C17528C0ECC}">
      <dsp:nvSpPr>
        <dsp:cNvPr id="0" name=""/>
        <dsp:cNvSpPr/>
      </dsp:nvSpPr>
      <dsp:spPr>
        <a:xfrm>
          <a:off x="0" y="2414744"/>
          <a:ext cx="4917440" cy="538124"/>
        </a:xfrm>
        <a:prstGeom prst="rect">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Ações</a:t>
          </a:r>
        </a:p>
      </dsp:txBody>
      <dsp:txXfrm>
        <a:off x="0" y="2414744"/>
        <a:ext cx="4917440" cy="538124"/>
      </dsp:txXfrm>
    </dsp:sp>
    <dsp:sp modelId="{921DF162-4141-4A3C-95B9-AB61095CA83D}">
      <dsp:nvSpPr>
        <dsp:cNvPr id="0" name=""/>
        <dsp:cNvSpPr/>
      </dsp:nvSpPr>
      <dsp:spPr>
        <a:xfrm>
          <a:off x="4917440" y="2414744"/>
          <a:ext cx="4917440" cy="538124"/>
        </a:xfrm>
        <a:prstGeom prst="rect">
          <a:avLst/>
        </a:prstGeom>
        <a:solidFill>
          <a:schemeClr val="accent5">
            <a:tint val="40000"/>
            <a:alpha val="90000"/>
            <a:hueOff val="-1684941"/>
            <a:satOff val="-5708"/>
            <a:lumOff val="-732"/>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35560" rIns="199136"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Plano de Fomento</a:t>
          </a:r>
        </a:p>
      </dsp:txBody>
      <dsp:txXfrm>
        <a:off x="4917440" y="2414744"/>
        <a:ext cx="4917440" cy="538124"/>
      </dsp:txXfrm>
    </dsp:sp>
    <dsp:sp modelId="{84344DA4-F855-4451-8880-AE9A1800944B}">
      <dsp:nvSpPr>
        <dsp:cNvPr id="0" name=""/>
        <dsp:cNvSpPr/>
      </dsp:nvSpPr>
      <dsp:spPr>
        <a:xfrm rot="10800000">
          <a:off x="0" y="837"/>
          <a:ext cx="9834880" cy="1799748"/>
        </a:xfrm>
        <a:prstGeom prst="upArrowCallout">
          <a:avLst/>
        </a:prstGeom>
        <a:solidFill>
          <a:schemeClr val="accent5">
            <a:hueOff val="-6758543"/>
            <a:satOff val="-17419"/>
            <a:lumOff val="-1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pt-BR" sz="2300" b="1" kern="1200" dirty="0"/>
            <a:t>DIRETRIZES</a:t>
          </a:r>
        </a:p>
      </dsp:txBody>
      <dsp:txXfrm rot="-10800000">
        <a:off x="0" y="837"/>
        <a:ext cx="9834880" cy="631711"/>
      </dsp:txXfrm>
    </dsp:sp>
    <dsp:sp modelId="{E4105110-7A51-4FF1-A2A2-459F27C33388}">
      <dsp:nvSpPr>
        <dsp:cNvPr id="0" name=""/>
        <dsp:cNvSpPr/>
      </dsp:nvSpPr>
      <dsp:spPr>
        <a:xfrm>
          <a:off x="4802" y="632548"/>
          <a:ext cx="3275091" cy="538124"/>
        </a:xfrm>
        <a:prstGeom prst="rect">
          <a:avLst/>
        </a:prstGeom>
        <a:solidFill>
          <a:schemeClr val="accent5">
            <a:tint val="40000"/>
            <a:alpha val="90000"/>
            <a:hueOff val="-3369881"/>
            <a:satOff val="-11416"/>
            <a:lumOff val="-1464"/>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err="1"/>
            <a:t>Macrodiretrizes</a:t>
          </a:r>
          <a:r>
            <a:rPr lang="pt-BR" sz="1500" kern="1200" dirty="0"/>
            <a:t> do Plano de Governo</a:t>
          </a:r>
        </a:p>
      </dsp:txBody>
      <dsp:txXfrm>
        <a:off x="4802" y="632548"/>
        <a:ext cx="3275091" cy="538124"/>
      </dsp:txXfrm>
    </dsp:sp>
    <dsp:sp modelId="{CC2FDD1F-9555-4262-B2AA-CD1FDFA6C235}">
      <dsp:nvSpPr>
        <dsp:cNvPr id="0" name=""/>
        <dsp:cNvSpPr/>
      </dsp:nvSpPr>
      <dsp:spPr>
        <a:xfrm>
          <a:off x="3279894" y="632548"/>
          <a:ext cx="3275091" cy="538124"/>
        </a:xfrm>
        <a:prstGeom prst="rect">
          <a:avLst/>
        </a:prstGeom>
        <a:solidFill>
          <a:schemeClr val="accent5">
            <a:tint val="40000"/>
            <a:alpha val="90000"/>
            <a:hueOff val="-5054821"/>
            <a:satOff val="-17124"/>
            <a:lumOff val="-219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do Conselho de Ciência e Tecnologia do Estado do Paraná</a:t>
          </a:r>
        </a:p>
      </dsp:txBody>
      <dsp:txXfrm>
        <a:off x="3279894" y="632548"/>
        <a:ext cx="3275091" cy="538124"/>
      </dsp:txXfrm>
    </dsp:sp>
    <dsp:sp modelId="{676F92F1-41B6-4AD3-AFCD-8DF1D4ED321D}">
      <dsp:nvSpPr>
        <dsp:cNvPr id="0" name=""/>
        <dsp:cNvSpPr/>
      </dsp:nvSpPr>
      <dsp:spPr>
        <a:xfrm>
          <a:off x="6554985" y="632548"/>
          <a:ext cx="3275091" cy="538124"/>
        </a:xfrm>
        <a:prstGeom prst="rect">
          <a:avLst/>
        </a:prstGeom>
        <a:solidFill>
          <a:schemeClr val="accent5">
            <a:tint val="40000"/>
            <a:alpha val="90000"/>
            <a:hueOff val="-6739762"/>
            <a:satOff val="-22832"/>
            <a:lumOff val="-2928"/>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pt-BR" sz="1500" kern="1200" dirty="0"/>
            <a:t>Diretrizes Específicas para a Araucária</a:t>
          </a:r>
        </a:p>
      </dsp:txBody>
      <dsp:txXfrm>
        <a:off x="6554985" y="632548"/>
        <a:ext cx="3275091" cy="5381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0D9D1-86C4-4C09-8347-C40933359AD2}">
      <dsp:nvSpPr>
        <dsp:cNvPr id="0" name=""/>
        <dsp:cNvSpPr/>
      </dsp:nvSpPr>
      <dsp:spPr>
        <a:xfrm>
          <a:off x="1035780" y="237943"/>
          <a:ext cx="3074967" cy="3074967"/>
        </a:xfrm>
        <a:prstGeom prst="pie">
          <a:avLst>
            <a:gd name="adj1" fmla="val 16200000"/>
            <a:gd name="adj2" fmla="val 180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mj-lt"/>
            <a:buNone/>
          </a:pPr>
          <a:r>
            <a:rPr lang="pt-BR" sz="1200" b="1" i="0" kern="1200">
              <a:solidFill>
                <a:schemeClr val="tx1"/>
              </a:solidFill>
              <a:effectLst/>
              <a:latin typeface="Proxima Nova Rg"/>
            </a:rPr>
            <a:t>Fomento à Pesquisa Científica e Tecnológica; </a:t>
          </a:r>
          <a:endParaRPr lang="pt-BR" sz="1200" kern="1200" dirty="0">
            <a:solidFill>
              <a:schemeClr val="tx1"/>
            </a:solidFill>
          </a:endParaRPr>
        </a:p>
      </dsp:txBody>
      <dsp:txXfrm>
        <a:off x="2656361" y="889544"/>
        <a:ext cx="1098202" cy="915168"/>
      </dsp:txXfrm>
    </dsp:sp>
    <dsp:sp modelId="{2A42B619-9077-42A3-B1DB-E8C0475DEE2D}">
      <dsp:nvSpPr>
        <dsp:cNvPr id="0" name=""/>
        <dsp:cNvSpPr/>
      </dsp:nvSpPr>
      <dsp:spPr>
        <a:xfrm>
          <a:off x="934013" y="339922"/>
          <a:ext cx="3074967" cy="3074967"/>
        </a:xfrm>
        <a:prstGeom prst="pie">
          <a:avLst>
            <a:gd name="adj1" fmla="val 1800000"/>
            <a:gd name="adj2" fmla="val 9000000"/>
          </a:avLst>
        </a:prstGeom>
        <a:gradFill rotWithShape="0">
          <a:gsLst>
            <a:gs pos="0">
              <a:schemeClr val="accent5">
                <a:hueOff val="-3379271"/>
                <a:satOff val="-8710"/>
                <a:lumOff val="-5883"/>
                <a:alphaOff val="0"/>
                <a:tint val="100000"/>
                <a:shade val="100000"/>
                <a:satMod val="130000"/>
              </a:schemeClr>
            </a:gs>
            <a:gs pos="100000">
              <a:schemeClr val="accent5">
                <a:hueOff val="-3379271"/>
                <a:satOff val="-8710"/>
                <a:lumOff val="-588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i="0" kern="1200">
              <a:solidFill>
                <a:schemeClr val="tx1"/>
              </a:solidFill>
              <a:effectLst/>
              <a:latin typeface="Proxima Nova Rg"/>
            </a:rPr>
            <a:t>Verticalização do Ensino Superior e Formação de Pesquisadores;</a:t>
          </a:r>
          <a:endParaRPr lang="pt-BR" sz="1200" b="1" i="0" kern="1200" dirty="0">
            <a:solidFill>
              <a:schemeClr val="tx1"/>
            </a:solidFill>
            <a:effectLst/>
            <a:latin typeface="Proxima Nova Rg"/>
          </a:endParaRPr>
        </a:p>
      </dsp:txBody>
      <dsp:txXfrm>
        <a:off x="1666148" y="2334990"/>
        <a:ext cx="1647303" cy="805348"/>
      </dsp:txXfrm>
    </dsp:sp>
    <dsp:sp modelId="{92F3CC17-FC89-4716-B162-C9599D7F7183}">
      <dsp:nvSpPr>
        <dsp:cNvPr id="0" name=""/>
        <dsp:cNvSpPr/>
      </dsp:nvSpPr>
      <dsp:spPr>
        <a:xfrm>
          <a:off x="909121" y="237943"/>
          <a:ext cx="3074967" cy="3074967"/>
        </a:xfrm>
        <a:prstGeom prst="pie">
          <a:avLst>
            <a:gd name="adj1" fmla="val 9000000"/>
            <a:gd name="adj2" fmla="val 16200000"/>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i="0" kern="1200">
              <a:solidFill>
                <a:schemeClr val="tx1"/>
              </a:solidFill>
              <a:effectLst/>
              <a:latin typeface="Proxima Nova Rg"/>
            </a:rPr>
            <a:t>Disseminação da Pesquisa Científica e Tecnológica.</a:t>
          </a:r>
          <a:endParaRPr lang="pt-BR" sz="1200" b="1" i="0" kern="1200" dirty="0">
            <a:solidFill>
              <a:schemeClr val="tx1"/>
            </a:solidFill>
            <a:effectLst/>
            <a:latin typeface="Proxima Nova Rg"/>
          </a:endParaRPr>
        </a:p>
      </dsp:txBody>
      <dsp:txXfrm>
        <a:off x="1265304" y="889544"/>
        <a:ext cx="1098202" cy="915168"/>
      </dsp:txXfrm>
    </dsp:sp>
    <dsp:sp modelId="{15AAC420-A620-4DD5-9239-FFF21CE23ABD}">
      <dsp:nvSpPr>
        <dsp:cNvPr id="0" name=""/>
        <dsp:cNvSpPr/>
      </dsp:nvSpPr>
      <dsp:spPr>
        <a:xfrm>
          <a:off x="845679" y="47588"/>
          <a:ext cx="3455677" cy="3455677"/>
        </a:xfrm>
        <a:prstGeom prst="circularArrow">
          <a:avLst>
            <a:gd name="adj1" fmla="val 5085"/>
            <a:gd name="adj2" fmla="val 327528"/>
            <a:gd name="adj3" fmla="val 1472472"/>
            <a:gd name="adj4" fmla="val 16199432"/>
            <a:gd name="adj5" fmla="val 5932"/>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3D5C250-5FC7-42A0-B203-45BD8470E971}">
      <dsp:nvSpPr>
        <dsp:cNvPr id="0" name=""/>
        <dsp:cNvSpPr/>
      </dsp:nvSpPr>
      <dsp:spPr>
        <a:xfrm>
          <a:off x="743658" y="149373"/>
          <a:ext cx="3455677" cy="3455677"/>
        </a:xfrm>
        <a:prstGeom prst="circularArrow">
          <a:avLst>
            <a:gd name="adj1" fmla="val 5085"/>
            <a:gd name="adj2" fmla="val 327528"/>
            <a:gd name="adj3" fmla="val 8671970"/>
            <a:gd name="adj4" fmla="val 1800502"/>
            <a:gd name="adj5" fmla="val 5932"/>
          </a:avLst>
        </a:prstGeom>
        <a:gradFill rotWithShape="0">
          <a:gsLst>
            <a:gs pos="0">
              <a:schemeClr val="accent5">
                <a:hueOff val="-3379271"/>
                <a:satOff val="-8710"/>
                <a:lumOff val="-5883"/>
                <a:alphaOff val="0"/>
                <a:tint val="100000"/>
                <a:shade val="100000"/>
                <a:satMod val="130000"/>
              </a:schemeClr>
            </a:gs>
            <a:gs pos="100000">
              <a:schemeClr val="accent5">
                <a:hueOff val="-3379271"/>
                <a:satOff val="-8710"/>
                <a:lumOff val="-5883"/>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057B5F-7049-4B61-9BF4-7E70E81599C4}">
      <dsp:nvSpPr>
        <dsp:cNvPr id="0" name=""/>
        <dsp:cNvSpPr/>
      </dsp:nvSpPr>
      <dsp:spPr>
        <a:xfrm>
          <a:off x="718512" y="47588"/>
          <a:ext cx="3455677" cy="3455677"/>
        </a:xfrm>
        <a:prstGeom prst="circularArrow">
          <a:avLst>
            <a:gd name="adj1" fmla="val 5085"/>
            <a:gd name="adj2" fmla="val 327528"/>
            <a:gd name="adj3" fmla="val 15873039"/>
            <a:gd name="adj4" fmla="val 9000000"/>
            <a:gd name="adj5" fmla="val 5932"/>
          </a:avLst>
        </a:prstGeom>
        <a:gradFill rotWithShape="0">
          <a:gsLst>
            <a:gs pos="0">
              <a:schemeClr val="accent5">
                <a:hueOff val="-6758543"/>
                <a:satOff val="-17419"/>
                <a:lumOff val="-11765"/>
                <a:alphaOff val="0"/>
                <a:tint val="100000"/>
                <a:shade val="100000"/>
                <a:satMod val="130000"/>
              </a:schemeClr>
            </a:gs>
            <a:gs pos="100000">
              <a:schemeClr val="accent5">
                <a:hueOff val="-6758543"/>
                <a:satOff val="-17419"/>
                <a:lumOff val="-1176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42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42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4"/>
            <a:ext cx="2945659" cy="49542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8824"/>
            <a:ext cx="2945659" cy="49542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t-BR"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92075" y="744538"/>
            <a:ext cx="6610350" cy="37195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txBox="1">
            <a:spLocks noGrp="1"/>
          </p:cNvSpPr>
          <p:nvPr>
            <p:ph type="sldNum" idx="12"/>
          </p:nvPr>
        </p:nvSpPr>
        <p:spPr>
          <a:xfrm>
            <a:off x="3850443" y="9378824"/>
            <a:ext cx="2945659" cy="4954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pt-BR"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pt-BR" sz="1200" b="0" i="0" u="none" strike="noStrike" cap="none" smtClean="0">
                <a:solidFill>
                  <a:schemeClr val="dk1"/>
                </a:solidFill>
                <a:latin typeface="Calibri"/>
                <a:ea typeface="Calibri"/>
                <a:cs typeface="Calibri"/>
                <a:sym typeface="Calibri"/>
              </a:rPr>
              <a:t>4</a:t>
            </a:fld>
            <a:endParaRPr lang="pt-B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27819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608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2821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354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18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814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3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31:notes"/>
          <p:cNvSpPr>
            <a:spLocks noGrp="1" noRot="1" noChangeAspect="1"/>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8739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p36:notes"/>
          <p:cNvSpPr>
            <a:spLocks noGrp="1" noRot="1" noChangeAspect="1"/>
          </p:cNvSpPr>
          <p:nvPr>
            <p:ph type="sldImg" idx="2"/>
          </p:nvPr>
        </p:nvSpPr>
        <p:spPr>
          <a:xfrm>
            <a:off x="-203200" y="803275"/>
            <a:ext cx="7140575" cy="40179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1" name="Google Shape;781;p36: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2" name="Google Shape;782;p36:notes"/>
          <p:cNvSpPr txBox="1">
            <a:spLocks noGrp="1"/>
          </p:cNvSpPr>
          <p:nvPr>
            <p:ph type="sldNum" idx="12"/>
          </p:nvPr>
        </p:nvSpPr>
        <p:spPr>
          <a:xfrm>
            <a:off x="3850443" y="9378824"/>
            <a:ext cx="2945659" cy="495426"/>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pt-BR"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ítulo, Conteúdo e Texto">
  <p:cSld name="Título, Conteúdo e Texto">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914402" y="355600"/>
            <a:ext cx="10926233"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97468" y="1497015"/>
            <a:ext cx="5300133" cy="47593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body" idx="2"/>
          </p:nvPr>
        </p:nvSpPr>
        <p:spPr>
          <a:xfrm>
            <a:off x="6583680" y="1497015"/>
            <a:ext cx="5303520" cy="47593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1016000" y="6356353"/>
            <a:ext cx="2844800" cy="3651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470400" y="6356353"/>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200"/>
              <a:buFont typeface="Calibri"/>
              <a:buNone/>
              <a:defRPr>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940800" y="6356353"/>
            <a:ext cx="2844800" cy="365125"/>
          </a:xfrm>
          <a:prstGeom prst="rect">
            <a:avLst/>
          </a:prstGeom>
          <a:noFill/>
          <a:ln>
            <a:noFill/>
          </a:ln>
        </p:spPr>
        <p:txBody>
          <a:bodyPr spcFirstLastPara="1" wrap="square" lIns="91425" tIns="45700" rIns="91425" bIns="45700" anchor="t" anchorCtr="0">
            <a:noAutofit/>
          </a:bodyPr>
          <a:lstStyle>
            <a:lvl1pPr marL="0" marR="0" lvl="0"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1pPr>
            <a:lvl2pPr marL="0" marR="0" lvl="1"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2pPr>
            <a:lvl3pPr marL="0" marR="0" lvl="2"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3pPr>
            <a:lvl4pPr marL="0" marR="0" lvl="3"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4pPr>
            <a:lvl5pPr marL="0" marR="0" lvl="4"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5pPr>
            <a:lvl6pPr marL="0" marR="0" lvl="5"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6pPr>
            <a:lvl7pPr marL="0" marR="0" lvl="6"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7pPr>
            <a:lvl8pPr marL="0" marR="0" lvl="7"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8pPr>
            <a:lvl9pPr marL="0" marR="0" lvl="8" indent="0" algn="r">
              <a:spcBef>
                <a:spcPts val="0"/>
              </a:spcBef>
              <a:buClr>
                <a:srgbClr val="FFFFFF"/>
              </a:buClr>
              <a:buSzPts val="1200"/>
              <a:buFont typeface="Calibri"/>
              <a:buNone/>
              <a:defRPr sz="12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xto e Título Vertical" type="vertTitleAndTx">
  <p:cSld name="VERTICAL_TITLE_AND_VERTICAL_TEXT">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e Título"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beçalho da Seção" type="secHead">
  <p:cSld name="SECTION_HEADER">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as Partes de Conteúdo" type="twoObj">
  <p:cSld name="TWO_OBJECTS">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ção" type="twoTxTwoObj">
  <p:cSld name="TWO_OBJECTS_WITH_TEXT">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mente Título" type="titleOnly">
  <p:cSld name="TITLE_ONLY">
    <p:spTree>
      <p:nvGrpSpPr>
        <p:cNvPr id="1" name="Shape 56"/>
        <p:cNvGrpSpPr/>
        <p:nvPr/>
      </p:nvGrpSpPr>
      <p:grpSpPr>
        <a:xfrm>
          <a:off x="0" y="0"/>
          <a:ext cx="0" cy="0"/>
          <a:chOff x="0" y="0"/>
          <a:chExt cx="0" cy="0"/>
        </a:xfrm>
      </p:grpSpPr>
      <p:sp>
        <p:nvSpPr>
          <p:cNvPr id="57" name="Google Shape;57;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údo com Legenda" type="objTx">
  <p:cSld name="OBJECT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m com Legenda" type="picTx">
  <p:cSld name="PICTURE_WITH_CAPTION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e Texto Vertical" type="vertTx">
  <p:cSld name="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cxnSp>
        <p:nvCxnSpPr>
          <p:cNvPr id="97" name="Google Shape;97;p14"/>
          <p:cNvCxnSpPr/>
          <p:nvPr/>
        </p:nvCxnSpPr>
        <p:spPr>
          <a:xfrm>
            <a:off x="695401" y="2780928"/>
            <a:ext cx="6578856" cy="0"/>
          </a:xfrm>
          <a:prstGeom prst="straightConnector1">
            <a:avLst/>
          </a:prstGeom>
          <a:noFill/>
          <a:ln w="57150" cap="flat" cmpd="sng">
            <a:solidFill>
              <a:srgbClr val="FFC000"/>
            </a:solidFill>
            <a:prstDash val="solid"/>
            <a:miter lim="800000"/>
            <a:headEnd type="none" w="sm" len="sm"/>
            <a:tailEnd type="none" w="sm" len="sm"/>
          </a:ln>
        </p:spPr>
      </p:cxnSp>
      <p:sp>
        <p:nvSpPr>
          <p:cNvPr id="98" name="Google Shape;98;p14"/>
          <p:cNvSpPr/>
          <p:nvPr/>
        </p:nvSpPr>
        <p:spPr>
          <a:xfrm>
            <a:off x="573016" y="3135086"/>
            <a:ext cx="7356334" cy="304865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400" b="1" i="0" u="none" strike="noStrike" cap="none" dirty="0">
                <a:solidFill>
                  <a:schemeClr val="dk2"/>
                </a:solidFill>
                <a:latin typeface="Calibri"/>
                <a:ea typeface="Calibri"/>
                <a:cs typeface="Calibri"/>
                <a:sym typeface="Calibri"/>
              </a:rPr>
              <a:t>Relatório preliminar 2023</a:t>
            </a:r>
          </a:p>
          <a:p>
            <a:pPr marL="0" marR="0" lvl="0" indent="0" algn="l" rtl="0">
              <a:spcBef>
                <a:spcPts val="0"/>
              </a:spcBef>
              <a:spcAft>
                <a:spcPts val="0"/>
              </a:spcAft>
              <a:buNone/>
            </a:pPr>
            <a:r>
              <a:rPr lang="pt-BR" sz="2400" b="1" dirty="0">
                <a:solidFill>
                  <a:schemeClr val="dk2"/>
                </a:solidFill>
                <a:latin typeface="Calibri"/>
                <a:ea typeface="Calibri"/>
                <a:cs typeface="Calibri"/>
                <a:sym typeface="Calibri"/>
              </a:rPr>
              <a:t>Plano de Trabalho 2024</a:t>
            </a:r>
            <a:endParaRPr dirty="0"/>
          </a:p>
          <a:p>
            <a:pPr marL="0" marR="0" lvl="0" indent="0" algn="l" rtl="0">
              <a:spcBef>
                <a:spcPts val="0"/>
              </a:spcBef>
              <a:spcAft>
                <a:spcPts val="0"/>
              </a:spcAft>
              <a:buNone/>
            </a:pPr>
            <a:endParaRPr sz="1100" b="1" dirty="0">
              <a:solidFill>
                <a:schemeClr val="dk2"/>
              </a:solidFill>
              <a:latin typeface="Calibri"/>
              <a:ea typeface="Calibri"/>
              <a:cs typeface="Calibri"/>
              <a:sym typeface="Calibri"/>
            </a:endParaRPr>
          </a:p>
        </p:txBody>
      </p:sp>
      <p:sp>
        <p:nvSpPr>
          <p:cNvPr id="99" name="Google Shape;99;p14"/>
          <p:cNvSpPr txBox="1"/>
          <p:nvPr/>
        </p:nvSpPr>
        <p:spPr>
          <a:xfrm>
            <a:off x="573017" y="1704907"/>
            <a:ext cx="6132583" cy="560113"/>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pt-BR" sz="3200" b="1" u="none" dirty="0">
                <a:solidFill>
                  <a:srgbClr val="C55A11"/>
                </a:solidFill>
                <a:latin typeface="Calibri"/>
                <a:ea typeface="Calibri"/>
                <a:cs typeface="Calibri"/>
                <a:sym typeface="Calibri"/>
              </a:rPr>
              <a:t>Fundação Araucária</a:t>
            </a:r>
          </a:p>
        </p:txBody>
      </p:sp>
      <p:pic>
        <p:nvPicPr>
          <p:cNvPr id="3" name="Imagem 2">
            <a:extLst>
              <a:ext uri="{FF2B5EF4-FFF2-40B4-BE49-F238E27FC236}">
                <a16:creationId xmlns:a16="http://schemas.microsoft.com/office/drawing/2014/main" id="{3A34CD24-C67D-D196-4D48-8012D0837AD2}"/>
              </a:ext>
            </a:extLst>
          </p:cNvPr>
          <p:cNvPicPr>
            <a:picLocks noChangeAspect="1"/>
          </p:cNvPicPr>
          <p:nvPr/>
        </p:nvPicPr>
        <p:blipFill>
          <a:blip r:embed="rId3"/>
          <a:stretch>
            <a:fillRect/>
          </a:stretch>
        </p:blipFill>
        <p:spPr>
          <a:xfrm>
            <a:off x="8051735" y="674258"/>
            <a:ext cx="3680779" cy="5265876"/>
          </a:xfrm>
          <a:prstGeom prst="rect">
            <a:avLst/>
          </a:prstGeom>
          <a:ln>
            <a:solidFill>
              <a:srgbClr val="0070C0"/>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a:extLst>
              <a:ext uri="{FF2B5EF4-FFF2-40B4-BE49-F238E27FC236}">
                <a16:creationId xmlns:a16="http://schemas.microsoft.com/office/drawing/2014/main" id="{A25485EC-DAE5-007A-8DF8-E8F47B421D27}"/>
              </a:ext>
            </a:extLst>
          </p:cNvPr>
          <p:cNvSpPr>
            <a:spLocks noGrp="1"/>
          </p:cNvSpPr>
          <p:nvPr>
            <p:ph type="body" idx="1"/>
          </p:nvPr>
        </p:nvSpPr>
        <p:spPr>
          <a:solidFill>
            <a:schemeClr val="accent6">
              <a:lumMod val="60000"/>
              <a:lumOff val="40000"/>
            </a:schemeClr>
          </a:solidFill>
        </p:spPr>
        <p:txBody>
          <a:bodyPr>
            <a:normAutofit fontScale="85000" lnSpcReduction="20000"/>
          </a:bodyPr>
          <a:lstStyle/>
          <a:p>
            <a:pPr marL="114300" indent="0">
              <a:buNone/>
            </a:pPr>
            <a:r>
              <a:rPr lang="pt-BR" b="1" dirty="0"/>
              <a:t>INDICADORES </a:t>
            </a:r>
            <a:r>
              <a:rPr lang="pt-BR" b="1"/>
              <a:t>GERAIS DOS </a:t>
            </a:r>
            <a:r>
              <a:rPr lang="pt-BR" b="1" dirty="0" err="1"/>
              <a:t>NAPIs</a:t>
            </a:r>
            <a:endParaRPr lang="pt-BR" b="1" dirty="0"/>
          </a:p>
          <a:p>
            <a:r>
              <a:rPr lang="pt-BR" dirty="0"/>
              <a:t>63 NAPIS PLANEJADOS E PREVISTOS;</a:t>
            </a:r>
          </a:p>
          <a:p>
            <a:r>
              <a:rPr lang="pt-BR" dirty="0"/>
              <a:t>39 IMPLANTADOS E OPERACIONAIS;</a:t>
            </a:r>
          </a:p>
          <a:p>
            <a:r>
              <a:rPr lang="pt-BR" dirty="0"/>
              <a:t>4 EM FASE DE CONTRATAÇÃO;</a:t>
            </a:r>
          </a:p>
          <a:p>
            <a:r>
              <a:rPr lang="pt-BR" dirty="0"/>
              <a:t>20 EM CONSTRUÇÃO DOS PLANOS DE TRABALHO;</a:t>
            </a:r>
          </a:p>
          <a:p>
            <a:r>
              <a:rPr lang="pt-BR" dirty="0"/>
              <a:t>3 PARA APRESENTAÇÃO DOS PRÉ PROJETOS PARA A COMISSÃO DE ANÁLISE;</a:t>
            </a:r>
          </a:p>
          <a:p>
            <a:r>
              <a:rPr lang="pt-BR" dirty="0"/>
              <a:t>1 PROJETO ESPECIAL;</a:t>
            </a:r>
          </a:p>
          <a:p>
            <a:r>
              <a:rPr lang="pt-BR" dirty="0"/>
              <a:t>1 TERMO DE COOPERAÇÃO COM A SETI (NAPI GDCT&amp;I).</a:t>
            </a:r>
          </a:p>
        </p:txBody>
      </p:sp>
      <p:sp>
        <p:nvSpPr>
          <p:cNvPr id="8" name="Espaço Reservado para Texto 7">
            <a:extLst>
              <a:ext uri="{FF2B5EF4-FFF2-40B4-BE49-F238E27FC236}">
                <a16:creationId xmlns:a16="http://schemas.microsoft.com/office/drawing/2014/main" id="{7FE18E2F-27C9-7423-8954-942EBCEDA3CB}"/>
              </a:ext>
            </a:extLst>
          </p:cNvPr>
          <p:cNvSpPr>
            <a:spLocks noGrp="1"/>
          </p:cNvSpPr>
          <p:nvPr>
            <p:ph type="body" idx="2"/>
          </p:nvPr>
        </p:nvSpPr>
        <p:spPr>
          <a:xfrm>
            <a:off x="6172200" y="1825625"/>
            <a:ext cx="5181600" cy="2709053"/>
          </a:xfrm>
          <a:solidFill>
            <a:schemeClr val="accent5">
              <a:lumMod val="40000"/>
              <a:lumOff val="60000"/>
            </a:schemeClr>
          </a:solidFill>
        </p:spPr>
        <p:txBody>
          <a:bodyPr>
            <a:normAutofit/>
          </a:bodyPr>
          <a:lstStyle/>
          <a:p>
            <a:pPr marL="114300" indent="0">
              <a:buNone/>
            </a:pPr>
            <a:r>
              <a:rPr lang="pt-BR" sz="2000" b="1" dirty="0"/>
              <a:t>INDICADORES FINANCEIROS 2023</a:t>
            </a:r>
          </a:p>
          <a:p>
            <a:r>
              <a:rPr lang="pt-BR" sz="2000" dirty="0"/>
              <a:t>INVESTIMENTOS EM BOLSAS EM 2023: R$ 11.643.620,00</a:t>
            </a:r>
          </a:p>
          <a:p>
            <a:r>
              <a:rPr lang="pt-BR" sz="2000" dirty="0"/>
              <a:t>BOLSAS CONCEDIDAS NOS NAPIS EM 2023: 2.920</a:t>
            </a:r>
          </a:p>
          <a:p>
            <a:r>
              <a:rPr lang="pt-BR" sz="2000" dirty="0"/>
              <a:t>TOTAL DE RECURSOS INVESTIDOS EM 2023 NOS NAPIS: R$ 19.186.950,80</a:t>
            </a:r>
          </a:p>
        </p:txBody>
      </p:sp>
      <p:sp>
        <p:nvSpPr>
          <p:cNvPr id="9" name="Google Shape;266;p29">
            <a:extLst>
              <a:ext uri="{FF2B5EF4-FFF2-40B4-BE49-F238E27FC236}">
                <a16:creationId xmlns:a16="http://schemas.microsoft.com/office/drawing/2014/main" id="{C30E08BD-B599-8612-7C4B-0474A955D14F}"/>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3 – Ciência, Tecnologia e Inovação</a:t>
            </a:r>
            <a:endParaRPr dirty="0"/>
          </a:p>
        </p:txBody>
      </p:sp>
      <p:cxnSp>
        <p:nvCxnSpPr>
          <p:cNvPr id="10" name="Google Shape;267;p29">
            <a:extLst>
              <a:ext uri="{FF2B5EF4-FFF2-40B4-BE49-F238E27FC236}">
                <a16:creationId xmlns:a16="http://schemas.microsoft.com/office/drawing/2014/main" id="{CC318C43-4FF7-0C12-E049-BA3121F017C4}"/>
              </a:ext>
            </a:extLst>
          </p:cNvPr>
          <p:cNvCxnSpPr>
            <a:stCxn id="9"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11" name="Google Shape;268;p29">
            <a:extLst>
              <a:ext uri="{FF2B5EF4-FFF2-40B4-BE49-F238E27FC236}">
                <a16:creationId xmlns:a16="http://schemas.microsoft.com/office/drawing/2014/main" id="{3AC4ED76-AD73-A245-47B8-AC1844F89DC6}"/>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err="1">
                <a:solidFill>
                  <a:schemeClr val="lt1"/>
                </a:solidFill>
                <a:latin typeface="Calibri"/>
                <a:cs typeface="Calibri"/>
                <a:sym typeface="Calibri"/>
              </a:rPr>
              <a:t>NAPIs</a:t>
            </a:r>
            <a:endParaRPr dirty="0"/>
          </a:p>
        </p:txBody>
      </p:sp>
    </p:spTree>
    <p:extLst>
      <p:ext uri="{BB962C8B-B14F-4D97-AF65-F5344CB8AC3E}">
        <p14:creationId xmlns:p14="http://schemas.microsoft.com/office/powerpoint/2010/main" val="311883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04AB37DC-BC2F-80D0-2363-66E1FF010A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0424" y="2276671"/>
            <a:ext cx="10511151" cy="3862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ipse 5">
            <a:extLst>
              <a:ext uri="{FF2B5EF4-FFF2-40B4-BE49-F238E27FC236}">
                <a16:creationId xmlns:a16="http://schemas.microsoft.com/office/drawing/2014/main" id="{3267E293-85B9-FEC3-262E-8971CD3A9332}"/>
              </a:ext>
            </a:extLst>
          </p:cNvPr>
          <p:cNvSpPr/>
          <p:nvPr/>
        </p:nvSpPr>
        <p:spPr>
          <a:xfrm>
            <a:off x="2417118" y="3761531"/>
            <a:ext cx="544286"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9</a:t>
            </a:r>
          </a:p>
        </p:txBody>
      </p:sp>
      <p:sp>
        <p:nvSpPr>
          <p:cNvPr id="7" name="Elipse 6">
            <a:extLst>
              <a:ext uri="{FF2B5EF4-FFF2-40B4-BE49-F238E27FC236}">
                <a16:creationId xmlns:a16="http://schemas.microsoft.com/office/drawing/2014/main" id="{1BD4CE11-DEC3-05A3-3D18-EB98062E60EA}"/>
              </a:ext>
            </a:extLst>
          </p:cNvPr>
          <p:cNvSpPr/>
          <p:nvPr/>
        </p:nvSpPr>
        <p:spPr>
          <a:xfrm>
            <a:off x="2504204" y="4986952"/>
            <a:ext cx="544286"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200" b="1" dirty="0">
                <a:solidFill>
                  <a:srgbClr val="C00000"/>
                </a:solidFill>
              </a:rPr>
              <a:t>12</a:t>
            </a:r>
          </a:p>
        </p:txBody>
      </p:sp>
      <p:sp>
        <p:nvSpPr>
          <p:cNvPr id="8" name="Elipse 7">
            <a:extLst>
              <a:ext uri="{FF2B5EF4-FFF2-40B4-BE49-F238E27FC236}">
                <a16:creationId xmlns:a16="http://schemas.microsoft.com/office/drawing/2014/main" id="{022C0D7A-5719-6746-C26F-78964255DD3D}"/>
              </a:ext>
            </a:extLst>
          </p:cNvPr>
          <p:cNvSpPr/>
          <p:nvPr/>
        </p:nvSpPr>
        <p:spPr>
          <a:xfrm>
            <a:off x="3549233" y="5369507"/>
            <a:ext cx="590939"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21</a:t>
            </a:r>
          </a:p>
        </p:txBody>
      </p:sp>
      <p:sp>
        <p:nvSpPr>
          <p:cNvPr id="9" name="Elipse 8">
            <a:extLst>
              <a:ext uri="{FF2B5EF4-FFF2-40B4-BE49-F238E27FC236}">
                <a16:creationId xmlns:a16="http://schemas.microsoft.com/office/drawing/2014/main" id="{E5B5A7A3-4363-A2DE-68C5-C18062644F59}"/>
              </a:ext>
            </a:extLst>
          </p:cNvPr>
          <p:cNvSpPr/>
          <p:nvPr/>
        </p:nvSpPr>
        <p:spPr>
          <a:xfrm>
            <a:off x="5007918" y="5327258"/>
            <a:ext cx="590939"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20</a:t>
            </a:r>
          </a:p>
        </p:txBody>
      </p:sp>
      <p:sp>
        <p:nvSpPr>
          <p:cNvPr id="10" name="Elipse 9">
            <a:extLst>
              <a:ext uri="{FF2B5EF4-FFF2-40B4-BE49-F238E27FC236}">
                <a16:creationId xmlns:a16="http://schemas.microsoft.com/office/drawing/2014/main" id="{4C5E11BD-F25F-AE9A-2516-8DD00E2035D4}"/>
              </a:ext>
            </a:extLst>
          </p:cNvPr>
          <p:cNvSpPr/>
          <p:nvPr/>
        </p:nvSpPr>
        <p:spPr>
          <a:xfrm>
            <a:off x="6510145" y="5334646"/>
            <a:ext cx="590939"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13</a:t>
            </a:r>
          </a:p>
        </p:txBody>
      </p:sp>
      <p:sp>
        <p:nvSpPr>
          <p:cNvPr id="11" name="Elipse 10">
            <a:extLst>
              <a:ext uri="{FF2B5EF4-FFF2-40B4-BE49-F238E27FC236}">
                <a16:creationId xmlns:a16="http://schemas.microsoft.com/office/drawing/2014/main" id="{485A2403-9EDD-68A6-B70B-914546E2A586}"/>
              </a:ext>
            </a:extLst>
          </p:cNvPr>
          <p:cNvSpPr/>
          <p:nvPr/>
        </p:nvSpPr>
        <p:spPr>
          <a:xfrm>
            <a:off x="8012372" y="5369507"/>
            <a:ext cx="590939"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13</a:t>
            </a:r>
          </a:p>
        </p:txBody>
      </p:sp>
      <p:sp>
        <p:nvSpPr>
          <p:cNvPr id="12" name="Elipse 11">
            <a:extLst>
              <a:ext uri="{FF2B5EF4-FFF2-40B4-BE49-F238E27FC236}">
                <a16:creationId xmlns:a16="http://schemas.microsoft.com/office/drawing/2014/main" id="{4C2BC2AD-48B5-6EDE-7CA4-9ED9818B0D1D}"/>
              </a:ext>
            </a:extLst>
          </p:cNvPr>
          <p:cNvSpPr/>
          <p:nvPr/>
        </p:nvSpPr>
        <p:spPr>
          <a:xfrm>
            <a:off x="9508375" y="5390628"/>
            <a:ext cx="590939" cy="38255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rPr>
              <a:t>21</a:t>
            </a:r>
          </a:p>
        </p:txBody>
      </p:sp>
      <p:sp>
        <p:nvSpPr>
          <p:cNvPr id="15" name="CaixaDeTexto 14">
            <a:extLst>
              <a:ext uri="{FF2B5EF4-FFF2-40B4-BE49-F238E27FC236}">
                <a16:creationId xmlns:a16="http://schemas.microsoft.com/office/drawing/2014/main" id="{6FCDC511-E7F9-E300-E6DA-91002C33900D}"/>
              </a:ext>
            </a:extLst>
          </p:cNvPr>
          <p:cNvSpPr txBox="1"/>
          <p:nvPr/>
        </p:nvSpPr>
        <p:spPr>
          <a:xfrm>
            <a:off x="4492605" y="1658357"/>
            <a:ext cx="4035079" cy="461665"/>
          </a:xfrm>
          <a:prstGeom prst="rect">
            <a:avLst/>
          </a:prstGeom>
          <a:noFill/>
        </p:spPr>
        <p:txBody>
          <a:bodyPr wrap="none" rtlCol="0">
            <a:spAutoFit/>
          </a:bodyPr>
          <a:lstStyle/>
          <a:p>
            <a:r>
              <a:rPr lang="pt-BR" sz="2400" dirty="0" err="1"/>
              <a:t>NAPIs</a:t>
            </a:r>
            <a:r>
              <a:rPr lang="pt-BR" sz="2400" dirty="0"/>
              <a:t> por Áreas Prioritárias</a:t>
            </a:r>
          </a:p>
        </p:txBody>
      </p:sp>
      <p:sp>
        <p:nvSpPr>
          <p:cNvPr id="16" name="Google Shape;266;p29">
            <a:extLst>
              <a:ext uri="{FF2B5EF4-FFF2-40B4-BE49-F238E27FC236}">
                <a16:creationId xmlns:a16="http://schemas.microsoft.com/office/drawing/2014/main" id="{F404C640-F72C-53E3-9B8C-C37B033E756D}"/>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3 – Ciência, Tecnologia e Inovação</a:t>
            </a:r>
            <a:endParaRPr dirty="0"/>
          </a:p>
        </p:txBody>
      </p:sp>
      <p:cxnSp>
        <p:nvCxnSpPr>
          <p:cNvPr id="17" name="Google Shape;267;p29">
            <a:extLst>
              <a:ext uri="{FF2B5EF4-FFF2-40B4-BE49-F238E27FC236}">
                <a16:creationId xmlns:a16="http://schemas.microsoft.com/office/drawing/2014/main" id="{8DE19AE0-6906-B86F-DDE7-5DA5C867B946}"/>
              </a:ext>
            </a:extLst>
          </p:cNvPr>
          <p:cNvCxnSpPr>
            <a:stCxn id="16"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18" name="Google Shape;268;p29">
            <a:extLst>
              <a:ext uri="{FF2B5EF4-FFF2-40B4-BE49-F238E27FC236}">
                <a16:creationId xmlns:a16="http://schemas.microsoft.com/office/drawing/2014/main" id="{A0877BD8-813E-6071-ABDB-B5A980BBF00E}"/>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err="1">
                <a:solidFill>
                  <a:schemeClr val="lt1"/>
                </a:solidFill>
                <a:latin typeface="Calibri"/>
                <a:cs typeface="Calibri"/>
                <a:sym typeface="Calibri"/>
              </a:rPr>
              <a:t>NAPIs</a:t>
            </a:r>
            <a:endParaRPr dirty="0"/>
          </a:p>
        </p:txBody>
      </p:sp>
    </p:spTree>
    <p:extLst>
      <p:ext uri="{BB962C8B-B14F-4D97-AF65-F5344CB8AC3E}">
        <p14:creationId xmlns:p14="http://schemas.microsoft.com/office/powerpoint/2010/main" val="144150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A776CD25-E3C2-310C-0C37-FA0766971C31}"/>
              </a:ext>
            </a:extLst>
          </p:cNvPr>
          <p:cNvPicPr>
            <a:picLocks noChangeAspect="1"/>
          </p:cNvPicPr>
          <p:nvPr/>
        </p:nvPicPr>
        <p:blipFill>
          <a:blip r:embed="rId2"/>
          <a:stretch>
            <a:fillRect/>
          </a:stretch>
        </p:blipFill>
        <p:spPr>
          <a:xfrm>
            <a:off x="0" y="-34424"/>
            <a:ext cx="12192000" cy="6892424"/>
          </a:xfrm>
          <a:prstGeom prst="rect">
            <a:avLst/>
          </a:prstGeom>
        </p:spPr>
      </p:pic>
    </p:spTree>
    <p:extLst>
      <p:ext uri="{BB962C8B-B14F-4D97-AF65-F5344CB8AC3E}">
        <p14:creationId xmlns:p14="http://schemas.microsoft.com/office/powerpoint/2010/main" val="4109840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4E2D341-3DF7-AC81-E0BB-0D94E3097A8B}"/>
              </a:ext>
            </a:extLst>
          </p:cNvPr>
          <p:cNvPicPr>
            <a:picLocks noChangeAspect="1"/>
          </p:cNvPicPr>
          <p:nvPr/>
        </p:nvPicPr>
        <p:blipFill>
          <a:blip r:embed="rId2"/>
          <a:stretch>
            <a:fillRect/>
          </a:stretch>
        </p:blipFill>
        <p:spPr>
          <a:xfrm>
            <a:off x="1607353" y="599612"/>
            <a:ext cx="4158965" cy="5949989"/>
          </a:xfrm>
          <a:prstGeom prst="rect">
            <a:avLst/>
          </a:prstGeom>
          <a:ln>
            <a:solidFill>
              <a:srgbClr val="0070C0"/>
            </a:solidFill>
          </a:ln>
        </p:spPr>
      </p:pic>
      <p:pic>
        <p:nvPicPr>
          <p:cNvPr id="4" name="Imagem 3">
            <a:extLst>
              <a:ext uri="{FF2B5EF4-FFF2-40B4-BE49-F238E27FC236}">
                <a16:creationId xmlns:a16="http://schemas.microsoft.com/office/drawing/2014/main" id="{E5CBDF20-56DD-E88D-5385-D00B3192807B}"/>
              </a:ext>
            </a:extLst>
          </p:cNvPr>
          <p:cNvPicPr>
            <a:picLocks noChangeAspect="1"/>
          </p:cNvPicPr>
          <p:nvPr/>
        </p:nvPicPr>
        <p:blipFill>
          <a:blip r:embed="rId3"/>
          <a:stretch>
            <a:fillRect/>
          </a:stretch>
        </p:blipFill>
        <p:spPr>
          <a:xfrm>
            <a:off x="6016793" y="599612"/>
            <a:ext cx="3267166" cy="6210108"/>
          </a:xfrm>
          <a:prstGeom prst="rect">
            <a:avLst/>
          </a:prstGeom>
        </p:spPr>
      </p:pic>
      <p:sp>
        <p:nvSpPr>
          <p:cNvPr id="8" name="Retângulo 7">
            <a:extLst>
              <a:ext uri="{FF2B5EF4-FFF2-40B4-BE49-F238E27FC236}">
                <a16:creationId xmlns:a16="http://schemas.microsoft.com/office/drawing/2014/main" id="{438F8DD7-7B08-95E1-BEE3-5E9E4151BCB5}"/>
              </a:ext>
            </a:extLst>
          </p:cNvPr>
          <p:cNvSpPr/>
          <p:nvPr/>
        </p:nvSpPr>
        <p:spPr>
          <a:xfrm>
            <a:off x="6096000" y="4609323"/>
            <a:ext cx="2609461" cy="1940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98442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Google Shape;639;p45"/>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640" name="Google Shape;640;p45"/>
          <p:cNvCxnSpPr>
            <a:stCxn id="639" idx="3"/>
          </p:cNvCxnSpPr>
          <p:nvPr/>
        </p:nvCxnSpPr>
        <p:spPr>
          <a:xfrm>
            <a:off x="5991367" y="252484"/>
            <a:ext cx="6200700" cy="0"/>
          </a:xfrm>
          <a:prstGeom prst="straightConnector1">
            <a:avLst/>
          </a:prstGeom>
          <a:noFill/>
          <a:ln w="76200" cap="flat" cmpd="sng">
            <a:solidFill>
              <a:srgbClr val="7030A0"/>
            </a:solidFill>
            <a:prstDash val="solid"/>
            <a:miter lim="800000"/>
            <a:headEnd type="none" w="sm" len="sm"/>
            <a:tailEnd type="none" w="sm" len="sm"/>
          </a:ln>
        </p:spPr>
      </p:cxnSp>
      <p:graphicFrame>
        <p:nvGraphicFramePr>
          <p:cNvPr id="2" name="Diagrama 1">
            <a:extLst>
              <a:ext uri="{FF2B5EF4-FFF2-40B4-BE49-F238E27FC236}">
                <a16:creationId xmlns:a16="http://schemas.microsoft.com/office/drawing/2014/main" id="{EDF149FB-C6BA-4B48-8650-3C28154D5123}"/>
              </a:ext>
            </a:extLst>
          </p:cNvPr>
          <p:cNvGraphicFramePr/>
          <p:nvPr>
            <p:extLst>
              <p:ext uri="{D42A27DB-BD31-4B8C-83A1-F6EECF244321}">
                <p14:modId xmlns:p14="http://schemas.microsoft.com/office/powerpoint/2010/main" val="138545178"/>
              </p:ext>
            </p:extLst>
          </p:nvPr>
        </p:nvGraphicFramePr>
        <p:xfrm>
          <a:off x="1249680" y="1442720"/>
          <a:ext cx="9834880" cy="473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957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Google Shape;639;p45"/>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640" name="Google Shape;640;p45"/>
          <p:cNvCxnSpPr>
            <a:stCxn id="639" idx="3"/>
          </p:cNvCxnSpPr>
          <p:nvPr/>
        </p:nvCxnSpPr>
        <p:spPr>
          <a:xfrm>
            <a:off x="5991367" y="252484"/>
            <a:ext cx="6200700" cy="0"/>
          </a:xfrm>
          <a:prstGeom prst="straightConnector1">
            <a:avLst/>
          </a:prstGeom>
          <a:noFill/>
          <a:ln w="76200" cap="flat" cmpd="sng">
            <a:solidFill>
              <a:srgbClr val="7030A0"/>
            </a:solidFill>
            <a:prstDash val="solid"/>
            <a:miter lim="800000"/>
            <a:headEnd type="none" w="sm" len="sm"/>
            <a:tailEnd type="none" w="sm" len="sm"/>
          </a:ln>
        </p:spPr>
      </p:cxnSp>
      <p:graphicFrame>
        <p:nvGraphicFramePr>
          <p:cNvPr id="2" name="Diagrama 1">
            <a:extLst>
              <a:ext uri="{FF2B5EF4-FFF2-40B4-BE49-F238E27FC236}">
                <a16:creationId xmlns:a16="http://schemas.microsoft.com/office/drawing/2014/main" id="{EDF149FB-C6BA-4B48-8650-3C28154D5123}"/>
              </a:ext>
            </a:extLst>
          </p:cNvPr>
          <p:cNvGraphicFramePr/>
          <p:nvPr/>
        </p:nvGraphicFramePr>
        <p:xfrm>
          <a:off x="1249680" y="1442720"/>
          <a:ext cx="9834880" cy="473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ângulo 2">
            <a:extLst>
              <a:ext uri="{FF2B5EF4-FFF2-40B4-BE49-F238E27FC236}">
                <a16:creationId xmlns:a16="http://schemas.microsoft.com/office/drawing/2014/main" id="{7260A57E-A800-5C1B-3DF4-0538417D1B00}"/>
              </a:ext>
            </a:extLst>
          </p:cNvPr>
          <p:cNvSpPr/>
          <p:nvPr/>
        </p:nvSpPr>
        <p:spPr>
          <a:xfrm>
            <a:off x="1045029" y="1296955"/>
            <a:ext cx="10179698" cy="1455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439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Google Shape;639;p45"/>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640" name="Google Shape;640;p45"/>
          <p:cNvCxnSpPr>
            <a:stCxn id="639" idx="3"/>
          </p:cNvCxnSpPr>
          <p:nvPr/>
        </p:nvCxnSpPr>
        <p:spPr>
          <a:xfrm>
            <a:off x="5991367" y="252484"/>
            <a:ext cx="6200700" cy="0"/>
          </a:xfrm>
          <a:prstGeom prst="straightConnector1">
            <a:avLst/>
          </a:prstGeom>
          <a:noFill/>
          <a:ln w="76200" cap="flat" cmpd="sng">
            <a:solidFill>
              <a:srgbClr val="7030A0"/>
            </a:solidFill>
            <a:prstDash val="solid"/>
            <a:miter lim="800000"/>
            <a:headEnd type="none" w="sm" len="sm"/>
            <a:tailEnd type="none" w="sm" len="sm"/>
          </a:ln>
        </p:spPr>
      </p:cxnSp>
      <p:graphicFrame>
        <p:nvGraphicFramePr>
          <p:cNvPr id="2" name="Diagrama 1">
            <a:extLst>
              <a:ext uri="{FF2B5EF4-FFF2-40B4-BE49-F238E27FC236}">
                <a16:creationId xmlns:a16="http://schemas.microsoft.com/office/drawing/2014/main" id="{EDF149FB-C6BA-4B48-8650-3C28154D5123}"/>
              </a:ext>
            </a:extLst>
          </p:cNvPr>
          <p:cNvGraphicFramePr/>
          <p:nvPr/>
        </p:nvGraphicFramePr>
        <p:xfrm>
          <a:off x="1249680" y="1442720"/>
          <a:ext cx="9834880" cy="473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ângulo 2">
            <a:extLst>
              <a:ext uri="{FF2B5EF4-FFF2-40B4-BE49-F238E27FC236}">
                <a16:creationId xmlns:a16="http://schemas.microsoft.com/office/drawing/2014/main" id="{EA1AE9CD-DD8D-4C15-90C1-4BD2230D772E}"/>
              </a:ext>
            </a:extLst>
          </p:cNvPr>
          <p:cNvSpPr/>
          <p:nvPr/>
        </p:nvSpPr>
        <p:spPr>
          <a:xfrm>
            <a:off x="965200" y="2570481"/>
            <a:ext cx="10546080" cy="3759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a:extLst>
              <a:ext uri="{FF2B5EF4-FFF2-40B4-BE49-F238E27FC236}">
                <a16:creationId xmlns:a16="http://schemas.microsoft.com/office/drawing/2014/main" id="{4A54F935-657F-481D-896D-60F6BA763ED3}"/>
              </a:ext>
            </a:extLst>
          </p:cNvPr>
          <p:cNvSpPr txBox="1"/>
          <p:nvPr/>
        </p:nvSpPr>
        <p:spPr>
          <a:xfrm>
            <a:off x="1249680" y="2884769"/>
            <a:ext cx="7896860" cy="3170099"/>
          </a:xfrm>
          <a:prstGeom prst="rect">
            <a:avLst/>
          </a:prstGeom>
          <a:noFill/>
        </p:spPr>
        <p:txBody>
          <a:bodyPr wrap="square">
            <a:spAutoFit/>
          </a:bodyPr>
          <a:lstStyle/>
          <a:p>
            <a:pPr marL="342900" indent="-342900" algn="l">
              <a:buFont typeface="Arial" panose="020B0604020202020204" pitchFamily="34" charset="0"/>
              <a:buChar char="•"/>
            </a:pPr>
            <a:endParaRPr lang="pt-BR" sz="2000" b="0" i="1" u="none" strike="noStrike" baseline="0" dirty="0">
              <a:solidFill>
                <a:srgbClr val="000000"/>
              </a:solidFill>
              <a:latin typeface="Symbol" panose="05050102010706020507" pitchFamily="18" charset="2"/>
            </a:endParaRPr>
          </a:p>
          <a:p>
            <a:pPr marL="342900" indent="-342900">
              <a:buFont typeface="Arial" panose="020B0604020202020204" pitchFamily="34" charset="0"/>
              <a:buChar char="•"/>
            </a:pPr>
            <a:r>
              <a:rPr lang="pt-BR" sz="2000" b="0" i="1" u="none" strike="noStrike" baseline="0" dirty="0">
                <a:solidFill>
                  <a:srgbClr val="000000"/>
                </a:solidFill>
                <a:latin typeface="Calibri" panose="020F0502020204030204" pitchFamily="34" charset="0"/>
              </a:rPr>
              <a:t>MD 1: Promover o Sistema Estadual de Inovação como ativo da sociedade paranaense capaz de impulsionar o desenvolvimento integral do Paraná. </a:t>
            </a:r>
          </a:p>
          <a:p>
            <a:pPr marL="342900" indent="-342900">
              <a:buFont typeface="Arial" panose="020B0604020202020204" pitchFamily="34" charset="0"/>
              <a:buChar char="•"/>
            </a:pPr>
            <a:r>
              <a:rPr lang="pt-BR" sz="2000" b="0" i="1" u="none" strike="noStrike" baseline="0" dirty="0">
                <a:solidFill>
                  <a:srgbClr val="000000"/>
                </a:solidFill>
                <a:latin typeface="Calibri" panose="020F0502020204030204" pitchFamily="34" charset="0"/>
              </a:rPr>
              <a:t>MD 2: Desenvolver um ambiente de inovação nacional e internacionalmente reconhecido como um dos melhores para a criação de riqueza e bem-estar na América Latina. </a:t>
            </a:r>
          </a:p>
          <a:p>
            <a:pPr marL="342900" indent="-342900">
              <a:buFont typeface="Arial" panose="020B0604020202020204" pitchFamily="34" charset="0"/>
              <a:buChar char="•"/>
            </a:pPr>
            <a:r>
              <a:rPr lang="pt-BR" sz="2000" b="0" i="1" u="none" strike="noStrike" baseline="0" dirty="0">
                <a:solidFill>
                  <a:srgbClr val="000000"/>
                </a:solidFill>
                <a:latin typeface="Calibri" panose="020F0502020204030204" pitchFamily="34" charset="0"/>
              </a:rPr>
              <a:t>MD3:Constituir um novo Sistema Estadual de Inovação (SEI), pelo reconhecimento, protagonismo e integração de atores e ativos, valorizando as identidades regionais. </a:t>
            </a:r>
          </a:p>
        </p:txBody>
      </p:sp>
    </p:spTree>
    <p:extLst>
      <p:ext uri="{BB962C8B-B14F-4D97-AF65-F5344CB8AC3E}">
        <p14:creationId xmlns:p14="http://schemas.microsoft.com/office/powerpoint/2010/main" val="2182148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Google Shape;639;p45"/>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640" name="Google Shape;640;p45"/>
          <p:cNvCxnSpPr>
            <a:stCxn id="639" idx="3"/>
          </p:cNvCxnSpPr>
          <p:nvPr/>
        </p:nvCxnSpPr>
        <p:spPr>
          <a:xfrm>
            <a:off x="5991367" y="252484"/>
            <a:ext cx="6200700" cy="0"/>
          </a:xfrm>
          <a:prstGeom prst="straightConnector1">
            <a:avLst/>
          </a:prstGeom>
          <a:noFill/>
          <a:ln w="76200" cap="flat" cmpd="sng">
            <a:solidFill>
              <a:srgbClr val="7030A0"/>
            </a:solidFill>
            <a:prstDash val="solid"/>
            <a:miter lim="800000"/>
            <a:headEnd type="none" w="sm" len="sm"/>
            <a:tailEnd type="none" w="sm" len="sm"/>
          </a:ln>
        </p:spPr>
      </p:cxnSp>
      <p:graphicFrame>
        <p:nvGraphicFramePr>
          <p:cNvPr id="2" name="Diagrama 1">
            <a:extLst>
              <a:ext uri="{FF2B5EF4-FFF2-40B4-BE49-F238E27FC236}">
                <a16:creationId xmlns:a16="http://schemas.microsoft.com/office/drawing/2014/main" id="{EDF149FB-C6BA-4B48-8650-3C28154D5123}"/>
              </a:ext>
            </a:extLst>
          </p:cNvPr>
          <p:cNvGraphicFramePr/>
          <p:nvPr>
            <p:extLst>
              <p:ext uri="{D42A27DB-BD31-4B8C-83A1-F6EECF244321}">
                <p14:modId xmlns:p14="http://schemas.microsoft.com/office/powerpoint/2010/main" val="3998481980"/>
              </p:ext>
            </p:extLst>
          </p:nvPr>
        </p:nvGraphicFramePr>
        <p:xfrm>
          <a:off x="1249680" y="1442720"/>
          <a:ext cx="9834880" cy="473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ângulo 2">
            <a:extLst>
              <a:ext uri="{FF2B5EF4-FFF2-40B4-BE49-F238E27FC236}">
                <a16:creationId xmlns:a16="http://schemas.microsoft.com/office/drawing/2014/main" id="{EA1AE9CD-DD8D-4C15-90C1-4BD2230D772E}"/>
              </a:ext>
            </a:extLst>
          </p:cNvPr>
          <p:cNvSpPr/>
          <p:nvPr/>
        </p:nvSpPr>
        <p:spPr>
          <a:xfrm>
            <a:off x="965200" y="2570481"/>
            <a:ext cx="10546080" cy="37591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1" name="Imagem 10">
            <a:extLst>
              <a:ext uri="{FF2B5EF4-FFF2-40B4-BE49-F238E27FC236}">
                <a16:creationId xmlns:a16="http://schemas.microsoft.com/office/drawing/2014/main" id="{6BBA0389-ADEF-1E45-4717-59629F9F6763}"/>
              </a:ext>
            </a:extLst>
          </p:cNvPr>
          <p:cNvPicPr>
            <a:picLocks noChangeAspect="1"/>
          </p:cNvPicPr>
          <p:nvPr/>
        </p:nvPicPr>
        <p:blipFill>
          <a:blip r:embed="rId8"/>
          <a:stretch>
            <a:fillRect/>
          </a:stretch>
        </p:blipFill>
        <p:spPr>
          <a:xfrm>
            <a:off x="3392904" y="2692465"/>
            <a:ext cx="5196925" cy="3913051"/>
          </a:xfrm>
          <a:prstGeom prst="rect">
            <a:avLst/>
          </a:prstGeom>
        </p:spPr>
      </p:pic>
    </p:spTree>
    <p:extLst>
      <p:ext uri="{BB962C8B-B14F-4D97-AF65-F5344CB8AC3E}">
        <p14:creationId xmlns:p14="http://schemas.microsoft.com/office/powerpoint/2010/main" val="3644639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Google Shape;639;p45"/>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640" name="Google Shape;640;p45"/>
          <p:cNvCxnSpPr>
            <a:stCxn id="639" idx="3"/>
          </p:cNvCxnSpPr>
          <p:nvPr/>
        </p:nvCxnSpPr>
        <p:spPr>
          <a:xfrm>
            <a:off x="5991367" y="252484"/>
            <a:ext cx="6200700" cy="0"/>
          </a:xfrm>
          <a:prstGeom prst="straightConnector1">
            <a:avLst/>
          </a:prstGeom>
          <a:noFill/>
          <a:ln w="76200" cap="flat" cmpd="sng">
            <a:solidFill>
              <a:srgbClr val="7030A0"/>
            </a:solidFill>
            <a:prstDash val="solid"/>
            <a:miter lim="800000"/>
            <a:headEnd type="none" w="sm" len="sm"/>
            <a:tailEnd type="none" w="sm" len="sm"/>
          </a:ln>
        </p:spPr>
      </p:cxnSp>
      <p:graphicFrame>
        <p:nvGraphicFramePr>
          <p:cNvPr id="2" name="Diagrama 1">
            <a:extLst>
              <a:ext uri="{FF2B5EF4-FFF2-40B4-BE49-F238E27FC236}">
                <a16:creationId xmlns:a16="http://schemas.microsoft.com/office/drawing/2014/main" id="{EDF149FB-C6BA-4B48-8650-3C28154D5123}"/>
              </a:ext>
            </a:extLst>
          </p:cNvPr>
          <p:cNvGraphicFramePr/>
          <p:nvPr>
            <p:extLst>
              <p:ext uri="{D42A27DB-BD31-4B8C-83A1-F6EECF244321}">
                <p14:modId xmlns:p14="http://schemas.microsoft.com/office/powerpoint/2010/main" val="2283055480"/>
              </p:ext>
            </p:extLst>
          </p:nvPr>
        </p:nvGraphicFramePr>
        <p:xfrm>
          <a:off x="1178560" y="645191"/>
          <a:ext cx="9834880" cy="473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ângulo 2">
            <a:extLst>
              <a:ext uri="{FF2B5EF4-FFF2-40B4-BE49-F238E27FC236}">
                <a16:creationId xmlns:a16="http://schemas.microsoft.com/office/drawing/2014/main" id="{EA1AE9CD-DD8D-4C15-90C1-4BD2230D772E}"/>
              </a:ext>
            </a:extLst>
          </p:cNvPr>
          <p:cNvSpPr/>
          <p:nvPr/>
        </p:nvSpPr>
        <p:spPr>
          <a:xfrm>
            <a:off x="4013591" y="2228579"/>
            <a:ext cx="7639698" cy="3984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pt-BR" b="0" i="0" u="none" strike="noStrike" baseline="0" dirty="0">
              <a:solidFill>
                <a:srgbClr val="000000"/>
              </a:solidFill>
              <a:latin typeface="Calibri" panose="020F0502020204030204" pitchFamily="34" charset="0"/>
            </a:endParaRPr>
          </a:p>
          <a:p>
            <a:pPr marL="285750" indent="-285750" algn="just">
              <a:buFont typeface="Arial" panose="020B0604020202020204" pitchFamily="34" charset="0"/>
              <a:buChar char="•"/>
            </a:pPr>
            <a:r>
              <a:rPr lang="pt-BR" b="0" i="0" u="none" strike="noStrike" baseline="0" dirty="0">
                <a:solidFill>
                  <a:srgbClr val="000000"/>
                </a:solidFill>
                <a:latin typeface="Calibri" panose="020F0502020204030204" pitchFamily="34" charset="0"/>
              </a:rPr>
              <a:t>DA 1: Privilegiar a produção de ciência, tecnologia e inovação que promovam geração de emprego, renda e, em última instância, desenvolvimento humano. </a:t>
            </a:r>
          </a:p>
          <a:p>
            <a:pPr marL="285750" indent="-285750" algn="just">
              <a:buFont typeface="Arial" panose="020B0604020202020204" pitchFamily="34" charset="0"/>
              <a:buChar char="•"/>
            </a:pPr>
            <a:r>
              <a:rPr lang="pt-BR" b="0" i="0" u="none" strike="noStrike" baseline="0" dirty="0">
                <a:solidFill>
                  <a:srgbClr val="000000"/>
                </a:solidFill>
                <a:latin typeface="Calibri" panose="020F0502020204030204" pitchFamily="34" charset="0"/>
              </a:rPr>
              <a:t>DA 2: Promover os Ecossistemas de Inovação Regionais como meios de desenvolvimento territorial, implantando ações conjuntas da academia, do governo, das empresas e da sociedade civil organizada e aportando conhecimentos técnicos e científicos úteis às regiões. </a:t>
            </a:r>
          </a:p>
          <a:p>
            <a:pPr marL="285750" indent="-285750" algn="just">
              <a:buFont typeface="Arial" panose="020B0604020202020204" pitchFamily="34" charset="0"/>
              <a:buChar char="•"/>
            </a:pPr>
            <a:r>
              <a:rPr lang="pt-BR" b="0" i="0" u="none" strike="noStrike" baseline="0" dirty="0">
                <a:solidFill>
                  <a:srgbClr val="000000"/>
                </a:solidFill>
                <a:latin typeface="Calibri" panose="020F0502020204030204" pitchFamily="34" charset="0"/>
              </a:rPr>
              <a:t>DA 3: Privilegiar crescimento horizontal e não vertical. O sistema estadual conta com sete universidades estaduais, quatro universidades federais e um instituto federal espalhados em todo o território, além de importantes institutos de pesquisa e ensino superior privado de qualidade. Será promovida a formação de redes colaborativas de trabalho a partir desta importante base institucional, aproveitando-se de recursos já instalados. </a:t>
            </a:r>
          </a:p>
          <a:p>
            <a:pPr marL="285750" indent="-285750" algn="just">
              <a:buFont typeface="Arial" panose="020B0604020202020204" pitchFamily="34" charset="0"/>
              <a:buChar char="•"/>
            </a:pPr>
            <a:r>
              <a:rPr lang="pt-BR" b="0" i="0" u="none" strike="noStrike" baseline="0" dirty="0">
                <a:solidFill>
                  <a:srgbClr val="000000"/>
                </a:solidFill>
                <a:latin typeface="Calibri" panose="020F0502020204030204" pitchFamily="34" charset="0"/>
              </a:rPr>
              <a:t>DA 4: Promover e mobilizar capital humano e social enquanto recursos para produção de ciência e tecnologia. O Paraná também dispõe de massa crítica de alto nível, cerca de 20 mil doutores. Serão envidados esforços para organizar de forma mais efetiva esta massa crítica para atender as demandas prioritárias do Estado. </a:t>
            </a:r>
          </a:p>
          <a:p>
            <a:pPr marL="285750" indent="-285750" algn="just">
              <a:buFont typeface="Arial" panose="020B0604020202020204" pitchFamily="34" charset="0"/>
              <a:buChar char="•"/>
            </a:pPr>
            <a:r>
              <a:rPr lang="pt-BR" b="0" i="0" u="none" strike="noStrike" baseline="0" dirty="0">
                <a:solidFill>
                  <a:srgbClr val="000000"/>
                </a:solidFill>
                <a:latin typeface="Calibri" panose="020F0502020204030204" pitchFamily="34" charset="0"/>
              </a:rPr>
              <a:t>DA 5: Conduzir uma política de </a:t>
            </a:r>
            <a:r>
              <a:rPr lang="pt-BR" b="0" i="0" u="none" strike="noStrike" baseline="0" dirty="0" err="1">
                <a:solidFill>
                  <a:srgbClr val="000000"/>
                </a:solidFill>
                <a:latin typeface="Calibri" panose="020F0502020204030204" pitchFamily="34" charset="0"/>
              </a:rPr>
              <a:t>cocriação</a:t>
            </a:r>
            <a:r>
              <a:rPr lang="pt-BR" b="0" i="0" u="none" strike="noStrike" baseline="0" dirty="0">
                <a:solidFill>
                  <a:srgbClr val="000000"/>
                </a:solidFill>
                <a:latin typeface="Calibri" panose="020F0502020204030204" pitchFamily="34" charset="0"/>
              </a:rPr>
              <a:t> e cogestão com a sociedade paranaense, operando processos para caracterizar o Sistema de Ciência, Tecnologia e Inovação como um bem público da Sociedade Paranaense (princípios de governança dos “</a:t>
            </a:r>
            <a:r>
              <a:rPr lang="pt-BR" b="0" i="0" u="none" strike="noStrike" baseline="0" dirty="0" err="1">
                <a:solidFill>
                  <a:srgbClr val="000000"/>
                </a:solidFill>
                <a:latin typeface="Calibri" panose="020F0502020204030204" pitchFamily="34" charset="0"/>
              </a:rPr>
              <a:t>commons</a:t>
            </a:r>
            <a:r>
              <a:rPr lang="pt-BR" b="0" i="0" u="none" strike="noStrike" baseline="0" dirty="0">
                <a:solidFill>
                  <a:srgbClr val="000000"/>
                </a:solidFill>
                <a:latin typeface="Calibri" panose="020F0502020204030204" pitchFamily="34" charset="0"/>
              </a:rPr>
              <a:t>”) e para a definição de novos serviços públicos (princípios dos “new </a:t>
            </a:r>
            <a:r>
              <a:rPr lang="pt-BR" b="0" i="0" u="none" strike="noStrike" baseline="0" dirty="0" err="1">
                <a:solidFill>
                  <a:srgbClr val="000000"/>
                </a:solidFill>
                <a:latin typeface="Calibri" panose="020F0502020204030204" pitchFamily="34" charset="0"/>
              </a:rPr>
              <a:t>public</a:t>
            </a:r>
            <a:r>
              <a:rPr lang="pt-BR" b="0" i="0" u="none" strike="noStrike" baseline="0" dirty="0">
                <a:solidFill>
                  <a:srgbClr val="000000"/>
                </a:solidFill>
                <a:latin typeface="Calibri" panose="020F0502020204030204" pitchFamily="34" charset="0"/>
              </a:rPr>
              <a:t> </a:t>
            </a:r>
            <a:r>
              <a:rPr lang="pt-BR" b="0" i="0" u="none" strike="noStrike" baseline="0" dirty="0" err="1">
                <a:solidFill>
                  <a:srgbClr val="000000"/>
                </a:solidFill>
                <a:latin typeface="Calibri" panose="020F0502020204030204" pitchFamily="34" charset="0"/>
              </a:rPr>
              <a:t>services</a:t>
            </a:r>
            <a:r>
              <a:rPr lang="pt-BR" b="0" i="0" u="none" strike="noStrike" baseline="0" dirty="0">
                <a:solidFill>
                  <a:srgbClr val="000000"/>
                </a:solidFill>
                <a:latin typeface="Calibri" panose="020F0502020204030204" pitchFamily="34" charset="0"/>
              </a:rPr>
              <a:t>”), o todo levando a maior relevância dos esforços da Araucária junto aos cidadãos. </a:t>
            </a:r>
          </a:p>
        </p:txBody>
      </p:sp>
      <p:pic>
        <p:nvPicPr>
          <p:cNvPr id="6" name="Imagem 5">
            <a:extLst>
              <a:ext uri="{FF2B5EF4-FFF2-40B4-BE49-F238E27FC236}">
                <a16:creationId xmlns:a16="http://schemas.microsoft.com/office/drawing/2014/main" id="{F4743F87-5498-81C0-340A-BABAD77A75FA}"/>
              </a:ext>
            </a:extLst>
          </p:cNvPr>
          <p:cNvPicPr>
            <a:picLocks noChangeAspect="1"/>
          </p:cNvPicPr>
          <p:nvPr/>
        </p:nvPicPr>
        <p:blipFill>
          <a:blip r:embed="rId8"/>
          <a:stretch>
            <a:fillRect/>
          </a:stretch>
        </p:blipFill>
        <p:spPr>
          <a:xfrm>
            <a:off x="845065" y="2828168"/>
            <a:ext cx="2944932" cy="3909730"/>
          </a:xfrm>
          <a:prstGeom prst="rect">
            <a:avLst/>
          </a:prstGeom>
          <a:solidFill>
            <a:schemeClr val="accent1">
              <a:lumMod val="40000"/>
              <a:lumOff val="60000"/>
            </a:schemeClr>
          </a:solidFill>
          <a:ln>
            <a:solidFill>
              <a:schemeClr val="bg2"/>
            </a:solidFill>
          </a:ln>
        </p:spPr>
      </p:pic>
      <p:pic>
        <p:nvPicPr>
          <p:cNvPr id="7" name="Imagem 6">
            <a:extLst>
              <a:ext uri="{FF2B5EF4-FFF2-40B4-BE49-F238E27FC236}">
                <a16:creationId xmlns:a16="http://schemas.microsoft.com/office/drawing/2014/main" id="{A8205E70-2CED-DDBC-B667-F23382DFEDFE}"/>
              </a:ext>
            </a:extLst>
          </p:cNvPr>
          <p:cNvPicPr>
            <a:picLocks noChangeAspect="1"/>
          </p:cNvPicPr>
          <p:nvPr/>
        </p:nvPicPr>
        <p:blipFill>
          <a:blip r:embed="rId9"/>
          <a:stretch>
            <a:fillRect/>
          </a:stretch>
        </p:blipFill>
        <p:spPr>
          <a:xfrm>
            <a:off x="102035" y="2001645"/>
            <a:ext cx="3176843" cy="4211164"/>
          </a:xfrm>
          <a:prstGeom prst="rect">
            <a:avLst/>
          </a:prstGeom>
          <a:ln>
            <a:solidFill>
              <a:schemeClr val="bg2"/>
            </a:solidFill>
          </a:ln>
        </p:spPr>
      </p:pic>
    </p:spTree>
    <p:extLst>
      <p:ext uri="{BB962C8B-B14F-4D97-AF65-F5344CB8AC3E}">
        <p14:creationId xmlns:p14="http://schemas.microsoft.com/office/powerpoint/2010/main" val="155646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9" name="Google Shape;639;p45"/>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640" name="Google Shape;640;p45"/>
          <p:cNvCxnSpPr>
            <a:stCxn id="639" idx="3"/>
          </p:cNvCxnSpPr>
          <p:nvPr/>
        </p:nvCxnSpPr>
        <p:spPr>
          <a:xfrm>
            <a:off x="5991367" y="252484"/>
            <a:ext cx="6200700" cy="0"/>
          </a:xfrm>
          <a:prstGeom prst="straightConnector1">
            <a:avLst/>
          </a:prstGeom>
          <a:noFill/>
          <a:ln w="76200" cap="flat" cmpd="sng">
            <a:solidFill>
              <a:srgbClr val="7030A0"/>
            </a:solidFill>
            <a:prstDash val="solid"/>
            <a:miter lim="800000"/>
            <a:headEnd type="none" w="sm" len="sm"/>
            <a:tailEnd type="none" w="sm" len="sm"/>
          </a:ln>
        </p:spPr>
      </p:cxnSp>
      <p:graphicFrame>
        <p:nvGraphicFramePr>
          <p:cNvPr id="2" name="Diagrama 1">
            <a:extLst>
              <a:ext uri="{FF2B5EF4-FFF2-40B4-BE49-F238E27FC236}">
                <a16:creationId xmlns:a16="http://schemas.microsoft.com/office/drawing/2014/main" id="{EDF149FB-C6BA-4B48-8650-3C28154D5123}"/>
              </a:ext>
            </a:extLst>
          </p:cNvPr>
          <p:cNvGraphicFramePr/>
          <p:nvPr/>
        </p:nvGraphicFramePr>
        <p:xfrm>
          <a:off x="1249680" y="1442720"/>
          <a:ext cx="9834880" cy="47362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tângulo 2">
            <a:extLst>
              <a:ext uri="{FF2B5EF4-FFF2-40B4-BE49-F238E27FC236}">
                <a16:creationId xmlns:a16="http://schemas.microsoft.com/office/drawing/2014/main" id="{7260A57E-A800-5C1B-3DF4-0538417D1B00}"/>
              </a:ext>
            </a:extLst>
          </p:cNvPr>
          <p:cNvSpPr/>
          <p:nvPr/>
        </p:nvSpPr>
        <p:spPr>
          <a:xfrm>
            <a:off x="1107440" y="3153747"/>
            <a:ext cx="10179698" cy="14555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4530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6FF2027-8D79-9822-7E76-DA845082342A}"/>
              </a:ext>
            </a:extLst>
          </p:cNvPr>
          <p:cNvPicPr>
            <a:picLocks noChangeAspect="1"/>
          </p:cNvPicPr>
          <p:nvPr/>
        </p:nvPicPr>
        <p:blipFill>
          <a:blip r:embed="rId2"/>
          <a:stretch>
            <a:fillRect/>
          </a:stretch>
        </p:blipFill>
        <p:spPr>
          <a:xfrm>
            <a:off x="948002" y="388584"/>
            <a:ext cx="10501270" cy="4419983"/>
          </a:xfrm>
          <a:prstGeom prst="rect">
            <a:avLst/>
          </a:prstGeom>
        </p:spPr>
      </p:pic>
      <p:pic>
        <p:nvPicPr>
          <p:cNvPr id="9" name="Imagem 8">
            <a:extLst>
              <a:ext uri="{FF2B5EF4-FFF2-40B4-BE49-F238E27FC236}">
                <a16:creationId xmlns:a16="http://schemas.microsoft.com/office/drawing/2014/main" id="{914147D4-C211-D59D-7DE0-68A73CA5A04C}"/>
              </a:ext>
            </a:extLst>
          </p:cNvPr>
          <p:cNvPicPr>
            <a:picLocks noChangeAspect="1"/>
          </p:cNvPicPr>
          <p:nvPr/>
        </p:nvPicPr>
        <p:blipFill>
          <a:blip r:embed="rId3"/>
          <a:stretch>
            <a:fillRect/>
          </a:stretch>
        </p:blipFill>
        <p:spPr>
          <a:xfrm>
            <a:off x="1075101" y="4808567"/>
            <a:ext cx="9388654" cy="2057578"/>
          </a:xfrm>
          <a:prstGeom prst="rect">
            <a:avLst/>
          </a:prstGeom>
        </p:spPr>
      </p:pic>
      <p:sp>
        <p:nvSpPr>
          <p:cNvPr id="10" name="Retângulo 9">
            <a:extLst>
              <a:ext uri="{FF2B5EF4-FFF2-40B4-BE49-F238E27FC236}">
                <a16:creationId xmlns:a16="http://schemas.microsoft.com/office/drawing/2014/main" id="{5D3ED54F-BE31-7DB5-8149-14332BB63AC7}"/>
              </a:ext>
            </a:extLst>
          </p:cNvPr>
          <p:cNvSpPr/>
          <p:nvPr/>
        </p:nvSpPr>
        <p:spPr>
          <a:xfrm>
            <a:off x="1129003" y="559836"/>
            <a:ext cx="541175" cy="27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580A121E-6219-E546-18D7-886328AA30A5}"/>
              </a:ext>
            </a:extLst>
          </p:cNvPr>
          <p:cNvSpPr/>
          <p:nvPr/>
        </p:nvSpPr>
        <p:spPr>
          <a:xfrm>
            <a:off x="1132109" y="5078964"/>
            <a:ext cx="541175" cy="2705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963518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25D927A9-278B-EC74-0846-EC54DC3D23D2}"/>
              </a:ext>
            </a:extLst>
          </p:cNvPr>
          <p:cNvSpPr/>
          <p:nvPr/>
        </p:nvSpPr>
        <p:spPr>
          <a:xfrm>
            <a:off x="696708" y="2870749"/>
            <a:ext cx="5645017" cy="1300670"/>
          </a:xfrm>
          <a:prstGeom prst="rect">
            <a:avLst/>
          </a:prstGeom>
          <a:solidFill>
            <a:schemeClr val="accent1">
              <a:lumMod val="40000"/>
              <a:lumOff val="60000"/>
            </a:schemeClr>
          </a:solidFill>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0" i="1" u="none" strike="noStrike" baseline="0" dirty="0">
                <a:solidFill>
                  <a:schemeClr val="accent5">
                    <a:lumMod val="50000"/>
                  </a:schemeClr>
                </a:solidFill>
                <a:latin typeface="Calibri" panose="020F0502020204030204" pitchFamily="34" charset="0"/>
              </a:rPr>
              <a:t>GA 2 - PROJETOS ESPECIAIS E DE INOVAÇÃO: Estas ações referem-se a importantes projetos recomendados e pontuais para desenvolvimento do Estado, em particular os devotados à inovação, e que não são contemplados nos demais grupos. </a:t>
            </a:r>
          </a:p>
          <a:p>
            <a:pPr algn="ctr"/>
            <a:endParaRPr lang="pt-BR" i="1" dirty="0">
              <a:solidFill>
                <a:schemeClr val="accent5">
                  <a:lumMod val="50000"/>
                </a:schemeClr>
              </a:solidFill>
            </a:endParaRPr>
          </a:p>
        </p:txBody>
      </p:sp>
      <p:sp>
        <p:nvSpPr>
          <p:cNvPr id="16" name="Retângulo 15">
            <a:extLst>
              <a:ext uri="{FF2B5EF4-FFF2-40B4-BE49-F238E27FC236}">
                <a16:creationId xmlns:a16="http://schemas.microsoft.com/office/drawing/2014/main" id="{3151C0BE-F9D9-549E-DDD8-736747FA18FC}"/>
              </a:ext>
            </a:extLst>
          </p:cNvPr>
          <p:cNvSpPr/>
          <p:nvPr/>
        </p:nvSpPr>
        <p:spPr>
          <a:xfrm>
            <a:off x="696707" y="4268174"/>
            <a:ext cx="5645017" cy="1529474"/>
          </a:xfrm>
          <a:prstGeom prst="rect">
            <a:avLst/>
          </a:prstGeom>
          <a:solidFill>
            <a:schemeClr val="accent1">
              <a:lumMod val="40000"/>
              <a:lumOff val="60000"/>
            </a:schemeClr>
          </a:solidFill>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1400" b="0" i="1" u="none" strike="noStrike" baseline="0" dirty="0">
                <a:solidFill>
                  <a:schemeClr val="accent5">
                    <a:lumMod val="50000"/>
                  </a:schemeClr>
                </a:solidFill>
                <a:latin typeface="Calibri" panose="020F0502020204030204" pitchFamily="34" charset="0"/>
              </a:rPr>
              <a:t>GA 3 - NOVOS ARRANJOS DE PESQUISA E INOVAÇÃO (NAPI): Estas ações visam a criação ou consolidação dos Novos Arranjos de Pesquisa e Inovação (NAPI). Estas ações são mais amplas e sistêmicas e, quando aplicáveis, integram objetivos similares aos das Ações Estruturantes e dos Projetos Especiais e de Inovação. </a:t>
            </a:r>
          </a:p>
          <a:p>
            <a:pPr algn="ctr"/>
            <a:endParaRPr lang="pt-BR" i="1" dirty="0">
              <a:solidFill>
                <a:schemeClr val="accent5">
                  <a:lumMod val="50000"/>
                </a:schemeClr>
              </a:solidFill>
            </a:endParaRPr>
          </a:p>
        </p:txBody>
      </p:sp>
      <p:sp>
        <p:nvSpPr>
          <p:cNvPr id="2" name="Retângulo 1">
            <a:extLst>
              <a:ext uri="{FF2B5EF4-FFF2-40B4-BE49-F238E27FC236}">
                <a16:creationId xmlns:a16="http://schemas.microsoft.com/office/drawing/2014/main" id="{BD933E3E-E844-4FC4-04BE-42A69609F2F9}"/>
              </a:ext>
            </a:extLst>
          </p:cNvPr>
          <p:cNvSpPr/>
          <p:nvPr/>
        </p:nvSpPr>
        <p:spPr>
          <a:xfrm>
            <a:off x="696708" y="1461831"/>
            <a:ext cx="5645017" cy="1300669"/>
          </a:xfrm>
          <a:prstGeom prst="rect">
            <a:avLst/>
          </a:prstGeom>
          <a:solidFill>
            <a:schemeClr val="accent1">
              <a:lumMod val="40000"/>
              <a:lumOff val="60000"/>
            </a:schemeClr>
          </a:solidFill>
          <a:effectLst>
            <a:innerShdw blurRad="114300">
              <a:prstClr val="black"/>
            </a:inn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i="1" dirty="0">
                <a:solidFill>
                  <a:schemeClr val="accent5">
                    <a:lumMod val="50000"/>
                  </a:schemeClr>
                </a:solidFill>
              </a:rPr>
              <a:t> </a:t>
            </a:r>
            <a:r>
              <a:rPr lang="pt-BR" sz="1400" b="0" i="1" u="none" strike="noStrike" baseline="0" dirty="0">
                <a:solidFill>
                  <a:schemeClr val="accent5">
                    <a:lumMod val="50000"/>
                  </a:schemeClr>
                </a:solidFill>
                <a:latin typeface="Calibri" panose="020F0502020204030204" pitchFamily="34" charset="0"/>
              </a:rPr>
              <a:t>GA 1 - AÇÕES ESTRUTURANTES: Estas ações representam Programas e Projetos históricos pontuais que cumprem, como objetivo principal, dar condições basilares para o funcionamento do Sistema de Ciência, Tecnologia e Inovação do Paraná. </a:t>
            </a:r>
          </a:p>
        </p:txBody>
      </p:sp>
      <p:sp>
        <p:nvSpPr>
          <p:cNvPr id="5" name="CaixaDeTexto 4">
            <a:extLst>
              <a:ext uri="{FF2B5EF4-FFF2-40B4-BE49-F238E27FC236}">
                <a16:creationId xmlns:a16="http://schemas.microsoft.com/office/drawing/2014/main" id="{8347946B-CED7-4C58-858B-04CFFEF2C7BC}"/>
              </a:ext>
            </a:extLst>
          </p:cNvPr>
          <p:cNvSpPr txBox="1"/>
          <p:nvPr/>
        </p:nvSpPr>
        <p:spPr>
          <a:xfrm>
            <a:off x="-1366132" y="1318145"/>
            <a:ext cx="7357499" cy="923330"/>
          </a:xfrm>
          <a:prstGeom prst="rect">
            <a:avLst/>
          </a:prstGeom>
          <a:noFill/>
        </p:spPr>
        <p:txBody>
          <a:bodyPr wrap="square">
            <a:spAutoFit/>
          </a:bodyPr>
          <a:lstStyle/>
          <a:p>
            <a:pPr algn="just"/>
            <a:endParaRPr lang="pt-BR" sz="1800" b="0" i="1" u="none" strike="noStrike" baseline="0" dirty="0">
              <a:solidFill>
                <a:schemeClr val="accent5">
                  <a:lumMod val="50000"/>
                </a:schemeClr>
              </a:solidFill>
              <a:latin typeface="Calibri" panose="020F0502020204030204" pitchFamily="34" charset="0"/>
            </a:endParaRPr>
          </a:p>
          <a:p>
            <a:pPr algn="just"/>
            <a:endParaRPr lang="pt-BR" sz="1800" b="0" i="1" u="none" strike="noStrike" baseline="0" dirty="0">
              <a:solidFill>
                <a:schemeClr val="accent5">
                  <a:lumMod val="50000"/>
                </a:schemeClr>
              </a:solidFill>
              <a:latin typeface="Calibri" panose="020F0502020204030204" pitchFamily="34" charset="0"/>
            </a:endParaRPr>
          </a:p>
          <a:p>
            <a:pPr algn="just"/>
            <a:endParaRPr lang="pt-BR" sz="1800" b="0" i="1" u="none" strike="noStrike" baseline="0" dirty="0">
              <a:solidFill>
                <a:schemeClr val="accent5">
                  <a:lumMod val="50000"/>
                </a:schemeClr>
              </a:solidFill>
              <a:latin typeface="Calibri" panose="020F0502020204030204" pitchFamily="34" charset="0"/>
            </a:endParaRPr>
          </a:p>
        </p:txBody>
      </p:sp>
      <p:graphicFrame>
        <p:nvGraphicFramePr>
          <p:cNvPr id="6" name="Diagrama 5">
            <a:extLst>
              <a:ext uri="{FF2B5EF4-FFF2-40B4-BE49-F238E27FC236}">
                <a16:creationId xmlns:a16="http://schemas.microsoft.com/office/drawing/2014/main" id="{955EC51E-552B-4AB8-AB6C-EE2A5A38E094}"/>
              </a:ext>
            </a:extLst>
          </p:cNvPr>
          <p:cNvGraphicFramePr/>
          <p:nvPr>
            <p:extLst>
              <p:ext uri="{D42A27DB-BD31-4B8C-83A1-F6EECF244321}">
                <p14:modId xmlns:p14="http://schemas.microsoft.com/office/powerpoint/2010/main" val="1142326283"/>
              </p:ext>
            </p:extLst>
          </p:nvPr>
        </p:nvGraphicFramePr>
        <p:xfrm>
          <a:off x="7081936" y="1196279"/>
          <a:ext cx="5019869" cy="3660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Google Shape;639;p45">
            <a:extLst>
              <a:ext uri="{FF2B5EF4-FFF2-40B4-BE49-F238E27FC236}">
                <a16:creationId xmlns:a16="http://schemas.microsoft.com/office/drawing/2014/main" id="{0C5C780D-63B9-45B8-99CA-9FFB55194DDB}"/>
              </a:ext>
            </a:extLst>
          </p:cNvPr>
          <p:cNvSpPr/>
          <p:nvPr/>
        </p:nvSpPr>
        <p:spPr>
          <a:xfrm>
            <a:off x="0" y="-5080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cxnSp>
        <p:nvCxnSpPr>
          <p:cNvPr id="8" name="Google Shape;640;p45">
            <a:extLst>
              <a:ext uri="{FF2B5EF4-FFF2-40B4-BE49-F238E27FC236}">
                <a16:creationId xmlns:a16="http://schemas.microsoft.com/office/drawing/2014/main" id="{E1D74B60-3EFC-47DB-A044-5F13CA57803E}"/>
              </a:ext>
            </a:extLst>
          </p:cNvPr>
          <p:cNvCxnSpPr>
            <a:stCxn id="7" idx="3"/>
          </p:cNvCxnSpPr>
          <p:nvPr/>
        </p:nvCxnSpPr>
        <p:spPr>
          <a:xfrm>
            <a:off x="5991367" y="201684"/>
            <a:ext cx="6200700" cy="0"/>
          </a:xfrm>
          <a:prstGeom prst="straightConnector1">
            <a:avLst/>
          </a:prstGeom>
          <a:noFill/>
          <a:ln w="76200" cap="flat" cmpd="sng">
            <a:solidFill>
              <a:srgbClr val="7030A0"/>
            </a:solidFill>
            <a:prstDash val="solid"/>
            <a:miter lim="800000"/>
            <a:headEnd type="none" w="sm" len="sm"/>
            <a:tailEnd type="none" w="sm" len="sm"/>
          </a:ln>
        </p:spPr>
      </p:cxnSp>
      <p:sp>
        <p:nvSpPr>
          <p:cNvPr id="9" name="Google Shape;639;p45">
            <a:extLst>
              <a:ext uri="{FF2B5EF4-FFF2-40B4-BE49-F238E27FC236}">
                <a16:creationId xmlns:a16="http://schemas.microsoft.com/office/drawing/2014/main" id="{3578907E-511F-4623-BDB9-6A56A2F3AD8F}"/>
              </a:ext>
            </a:extLst>
          </p:cNvPr>
          <p:cNvSpPr/>
          <p:nvPr/>
        </p:nvSpPr>
        <p:spPr>
          <a:xfrm>
            <a:off x="6593841" y="0"/>
            <a:ext cx="5242560" cy="504967"/>
          </a:xfrm>
          <a:prstGeom prst="rect">
            <a:avLst/>
          </a:prstGeom>
          <a:solidFill>
            <a:srgbClr val="9B21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Plano de Ações</a:t>
            </a:r>
            <a:endParaRPr dirty="0"/>
          </a:p>
        </p:txBody>
      </p:sp>
      <p:sp>
        <p:nvSpPr>
          <p:cNvPr id="3" name="CaixaDeTexto 2">
            <a:extLst>
              <a:ext uri="{FF2B5EF4-FFF2-40B4-BE49-F238E27FC236}">
                <a16:creationId xmlns:a16="http://schemas.microsoft.com/office/drawing/2014/main" id="{7AF68005-F218-BF0B-43D0-1343FBCC9F09}"/>
              </a:ext>
            </a:extLst>
          </p:cNvPr>
          <p:cNvSpPr txBox="1"/>
          <p:nvPr/>
        </p:nvSpPr>
        <p:spPr>
          <a:xfrm>
            <a:off x="7902738" y="4923057"/>
            <a:ext cx="3522119" cy="1015663"/>
          </a:xfrm>
          <a:prstGeom prst="rect">
            <a:avLst/>
          </a:prstGeom>
          <a:noFill/>
        </p:spPr>
        <p:txBody>
          <a:bodyPr wrap="none" rtlCol="0">
            <a:spAutoFit/>
          </a:bodyPr>
          <a:lstStyle/>
          <a:p>
            <a:pPr algn="ctr"/>
            <a:r>
              <a:rPr lang="pt-BR" sz="2000" dirty="0"/>
              <a:t>115 Ações </a:t>
            </a:r>
          </a:p>
          <a:p>
            <a:pPr algn="ctr"/>
            <a:r>
              <a:rPr lang="pt-BR" sz="2000" dirty="0"/>
              <a:t>(Chamadas Públicas ou </a:t>
            </a:r>
          </a:p>
          <a:p>
            <a:pPr algn="ctr"/>
            <a:r>
              <a:rPr lang="pt-BR" sz="2000" dirty="0"/>
              <a:t>Processos de Inexigibilidade)</a:t>
            </a:r>
          </a:p>
        </p:txBody>
      </p:sp>
    </p:spTree>
    <p:extLst>
      <p:ext uri="{BB962C8B-B14F-4D97-AF65-F5344CB8AC3E}">
        <p14:creationId xmlns:p14="http://schemas.microsoft.com/office/powerpoint/2010/main" val="105544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oogle Shape;640;p45">
            <a:extLst>
              <a:ext uri="{FF2B5EF4-FFF2-40B4-BE49-F238E27FC236}">
                <a16:creationId xmlns:a16="http://schemas.microsoft.com/office/drawing/2014/main" id="{FA7D2E20-D58E-4B60-B0C7-2D0D450385BC}"/>
              </a:ext>
            </a:extLst>
          </p:cNvPr>
          <p:cNvCxnSpPr>
            <a:cxnSpLocks/>
          </p:cNvCxnSpPr>
          <p:nvPr/>
        </p:nvCxnSpPr>
        <p:spPr>
          <a:xfrm>
            <a:off x="5991367" y="201684"/>
            <a:ext cx="6200700" cy="0"/>
          </a:xfrm>
          <a:prstGeom prst="straightConnector1">
            <a:avLst/>
          </a:prstGeom>
          <a:noFill/>
          <a:ln w="76200" cap="flat" cmpd="sng">
            <a:solidFill>
              <a:srgbClr val="7030A0"/>
            </a:solidFill>
            <a:prstDash val="solid"/>
            <a:miter lim="800000"/>
            <a:headEnd type="none" w="sm" len="sm"/>
            <a:tailEnd type="none" w="sm" len="sm"/>
          </a:ln>
        </p:spPr>
      </p:cxnSp>
      <p:sp>
        <p:nvSpPr>
          <p:cNvPr id="6" name="Google Shape;639;p45">
            <a:extLst>
              <a:ext uri="{FF2B5EF4-FFF2-40B4-BE49-F238E27FC236}">
                <a16:creationId xmlns:a16="http://schemas.microsoft.com/office/drawing/2014/main" id="{82EA0219-3683-40EC-82D1-E2F714B06214}"/>
              </a:ext>
            </a:extLst>
          </p:cNvPr>
          <p:cNvSpPr/>
          <p:nvPr/>
        </p:nvSpPr>
        <p:spPr>
          <a:xfrm>
            <a:off x="6593841" y="0"/>
            <a:ext cx="5242560" cy="504967"/>
          </a:xfrm>
          <a:prstGeom prst="rect">
            <a:avLst/>
          </a:prstGeom>
          <a:solidFill>
            <a:srgbClr val="9B21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Plano de Fomento</a:t>
            </a:r>
            <a:endParaRPr b="1" dirty="0"/>
          </a:p>
        </p:txBody>
      </p:sp>
      <p:sp>
        <p:nvSpPr>
          <p:cNvPr id="7" name="Google Shape;639;p45">
            <a:extLst>
              <a:ext uri="{FF2B5EF4-FFF2-40B4-BE49-F238E27FC236}">
                <a16:creationId xmlns:a16="http://schemas.microsoft.com/office/drawing/2014/main" id="{E6B49F08-9513-483A-AFFC-0396FB291C8F}"/>
              </a:ext>
            </a:extLst>
          </p:cNvPr>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pic>
        <p:nvPicPr>
          <p:cNvPr id="3" name="Imagem 2">
            <a:extLst>
              <a:ext uri="{FF2B5EF4-FFF2-40B4-BE49-F238E27FC236}">
                <a16:creationId xmlns:a16="http://schemas.microsoft.com/office/drawing/2014/main" id="{AE227C8A-2A13-37B0-40E1-D499D3F17116}"/>
              </a:ext>
            </a:extLst>
          </p:cNvPr>
          <p:cNvPicPr>
            <a:picLocks noChangeAspect="1"/>
          </p:cNvPicPr>
          <p:nvPr/>
        </p:nvPicPr>
        <p:blipFill>
          <a:blip r:embed="rId2"/>
          <a:stretch>
            <a:fillRect/>
          </a:stretch>
        </p:blipFill>
        <p:spPr>
          <a:xfrm>
            <a:off x="557836" y="1964138"/>
            <a:ext cx="10867062" cy="4366638"/>
          </a:xfrm>
          <a:prstGeom prst="rect">
            <a:avLst/>
          </a:prstGeom>
        </p:spPr>
      </p:pic>
      <p:sp>
        <p:nvSpPr>
          <p:cNvPr id="11" name="CaixaDeTexto 10">
            <a:extLst>
              <a:ext uri="{FF2B5EF4-FFF2-40B4-BE49-F238E27FC236}">
                <a16:creationId xmlns:a16="http://schemas.microsoft.com/office/drawing/2014/main" id="{2C828E64-BCA5-4456-C756-CE4E5E801920}"/>
              </a:ext>
            </a:extLst>
          </p:cNvPr>
          <p:cNvSpPr txBox="1"/>
          <p:nvPr/>
        </p:nvSpPr>
        <p:spPr>
          <a:xfrm>
            <a:off x="6969677" y="1251757"/>
            <a:ext cx="3522119" cy="1015663"/>
          </a:xfrm>
          <a:prstGeom prst="rect">
            <a:avLst/>
          </a:prstGeom>
          <a:noFill/>
        </p:spPr>
        <p:txBody>
          <a:bodyPr wrap="none" rtlCol="0">
            <a:spAutoFit/>
          </a:bodyPr>
          <a:lstStyle/>
          <a:p>
            <a:pPr algn="ctr"/>
            <a:r>
              <a:rPr lang="pt-BR" sz="2000" dirty="0"/>
              <a:t>115 Ações </a:t>
            </a:r>
          </a:p>
          <a:p>
            <a:pPr algn="ctr"/>
            <a:r>
              <a:rPr lang="pt-BR" sz="2000" dirty="0"/>
              <a:t>(Chamadas Públicas ou </a:t>
            </a:r>
          </a:p>
          <a:p>
            <a:pPr algn="ctr"/>
            <a:r>
              <a:rPr lang="pt-BR" sz="2000" dirty="0"/>
              <a:t>Processos de Inexigibilidade)</a:t>
            </a:r>
          </a:p>
        </p:txBody>
      </p:sp>
    </p:spTree>
    <p:extLst>
      <p:ext uri="{BB962C8B-B14F-4D97-AF65-F5344CB8AC3E}">
        <p14:creationId xmlns:p14="http://schemas.microsoft.com/office/powerpoint/2010/main" val="1589166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DA65AB1-974B-D13C-1601-8F811DA58F54}"/>
              </a:ext>
            </a:extLst>
          </p:cNvPr>
          <p:cNvPicPr>
            <a:picLocks noChangeAspect="1"/>
          </p:cNvPicPr>
          <p:nvPr/>
        </p:nvPicPr>
        <p:blipFill>
          <a:blip r:embed="rId2"/>
          <a:stretch>
            <a:fillRect/>
          </a:stretch>
        </p:blipFill>
        <p:spPr>
          <a:xfrm>
            <a:off x="658659" y="1268509"/>
            <a:ext cx="10874682" cy="5387807"/>
          </a:xfrm>
          <a:prstGeom prst="rect">
            <a:avLst/>
          </a:prstGeom>
        </p:spPr>
      </p:pic>
      <p:cxnSp>
        <p:nvCxnSpPr>
          <p:cNvPr id="5" name="Google Shape;640;p45">
            <a:extLst>
              <a:ext uri="{FF2B5EF4-FFF2-40B4-BE49-F238E27FC236}">
                <a16:creationId xmlns:a16="http://schemas.microsoft.com/office/drawing/2014/main" id="{FA7D2E20-D58E-4B60-B0C7-2D0D450385BC}"/>
              </a:ext>
            </a:extLst>
          </p:cNvPr>
          <p:cNvCxnSpPr>
            <a:cxnSpLocks/>
          </p:cNvCxnSpPr>
          <p:nvPr/>
        </p:nvCxnSpPr>
        <p:spPr>
          <a:xfrm>
            <a:off x="5991367" y="201684"/>
            <a:ext cx="6200700" cy="0"/>
          </a:xfrm>
          <a:prstGeom prst="straightConnector1">
            <a:avLst/>
          </a:prstGeom>
          <a:noFill/>
          <a:ln w="76200" cap="flat" cmpd="sng">
            <a:solidFill>
              <a:srgbClr val="7030A0"/>
            </a:solidFill>
            <a:prstDash val="solid"/>
            <a:miter lim="800000"/>
            <a:headEnd type="none" w="sm" len="sm"/>
            <a:tailEnd type="none" w="sm" len="sm"/>
          </a:ln>
        </p:spPr>
      </p:cxnSp>
      <p:sp>
        <p:nvSpPr>
          <p:cNvPr id="6" name="Google Shape;639;p45">
            <a:extLst>
              <a:ext uri="{FF2B5EF4-FFF2-40B4-BE49-F238E27FC236}">
                <a16:creationId xmlns:a16="http://schemas.microsoft.com/office/drawing/2014/main" id="{82EA0219-3683-40EC-82D1-E2F714B06214}"/>
              </a:ext>
            </a:extLst>
          </p:cNvPr>
          <p:cNvSpPr/>
          <p:nvPr/>
        </p:nvSpPr>
        <p:spPr>
          <a:xfrm>
            <a:off x="6593841" y="0"/>
            <a:ext cx="5242560" cy="504967"/>
          </a:xfrm>
          <a:prstGeom prst="rect">
            <a:avLst/>
          </a:prstGeom>
          <a:solidFill>
            <a:srgbClr val="9B21AF"/>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Plano de Fomento</a:t>
            </a:r>
            <a:endParaRPr b="1" dirty="0"/>
          </a:p>
        </p:txBody>
      </p:sp>
      <p:pic>
        <p:nvPicPr>
          <p:cNvPr id="8" name="Imagem 7">
            <a:extLst>
              <a:ext uri="{FF2B5EF4-FFF2-40B4-BE49-F238E27FC236}">
                <a16:creationId xmlns:a16="http://schemas.microsoft.com/office/drawing/2014/main" id="{00933E06-54EE-4BEB-8AA7-444BF8D9181D}"/>
              </a:ext>
            </a:extLst>
          </p:cNvPr>
          <p:cNvPicPr>
            <a:picLocks noChangeAspect="1"/>
          </p:cNvPicPr>
          <p:nvPr/>
        </p:nvPicPr>
        <p:blipFill>
          <a:blip r:embed="rId3"/>
          <a:stretch>
            <a:fillRect/>
          </a:stretch>
        </p:blipFill>
        <p:spPr>
          <a:xfrm>
            <a:off x="4962385" y="504967"/>
            <a:ext cx="2278170" cy="1699865"/>
          </a:xfrm>
          <a:prstGeom prst="rect">
            <a:avLst/>
          </a:prstGeom>
        </p:spPr>
      </p:pic>
      <p:sp>
        <p:nvSpPr>
          <p:cNvPr id="7" name="Google Shape;639;p45">
            <a:extLst>
              <a:ext uri="{FF2B5EF4-FFF2-40B4-BE49-F238E27FC236}">
                <a16:creationId xmlns:a16="http://schemas.microsoft.com/office/drawing/2014/main" id="{E6B49F08-9513-483A-AFFC-0396FB291C8F}"/>
              </a:ext>
            </a:extLst>
          </p:cNvPr>
          <p:cNvSpPr/>
          <p:nvPr/>
        </p:nvSpPr>
        <p:spPr>
          <a:xfrm>
            <a:off x="0" y="0"/>
            <a:ext cx="5991367" cy="504967"/>
          </a:xfrm>
          <a:prstGeom prst="rect">
            <a:avLst/>
          </a:prstGeom>
          <a:solidFill>
            <a:srgbClr val="7030A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IV – PLANEJAMENTO 2024</a:t>
            </a:r>
            <a:endParaRPr dirty="0"/>
          </a:p>
        </p:txBody>
      </p:sp>
      <p:sp>
        <p:nvSpPr>
          <p:cNvPr id="9" name="Retângulo 8">
            <a:extLst>
              <a:ext uri="{FF2B5EF4-FFF2-40B4-BE49-F238E27FC236}">
                <a16:creationId xmlns:a16="http://schemas.microsoft.com/office/drawing/2014/main" id="{6820A041-7C48-D429-292C-8C02D21DF628}"/>
              </a:ext>
            </a:extLst>
          </p:cNvPr>
          <p:cNvSpPr/>
          <p:nvPr/>
        </p:nvSpPr>
        <p:spPr>
          <a:xfrm rot="19595466">
            <a:off x="-10660" y="2361727"/>
            <a:ext cx="2213811" cy="62564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dirty="0">
                <a:solidFill>
                  <a:schemeClr val="tx1"/>
                </a:solidFill>
              </a:rPr>
              <a:t>Deliberação</a:t>
            </a:r>
          </a:p>
        </p:txBody>
      </p:sp>
    </p:spTree>
    <p:extLst>
      <p:ext uri="{BB962C8B-B14F-4D97-AF65-F5344CB8AC3E}">
        <p14:creationId xmlns:p14="http://schemas.microsoft.com/office/powerpoint/2010/main" val="1640756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52"/>
          <p:cNvSpPr/>
          <p:nvPr/>
        </p:nvSpPr>
        <p:spPr>
          <a:xfrm>
            <a:off x="3071665" y="1881406"/>
            <a:ext cx="6696744" cy="38472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pt-BR" sz="2400">
                <a:solidFill>
                  <a:srgbClr val="4D4D4D"/>
                </a:solidFill>
                <a:latin typeface="Calibri"/>
                <a:ea typeface="Calibri"/>
                <a:cs typeface="Calibri"/>
                <a:sym typeface="Calibri"/>
              </a:rPr>
              <a:t>Obrigado!</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pt-BR" sz="2400" b="1">
                <a:solidFill>
                  <a:srgbClr val="C00000"/>
                </a:solidFill>
                <a:latin typeface="Calibri"/>
                <a:ea typeface="Calibri"/>
                <a:cs typeface="Calibri"/>
                <a:sym typeface="Calibri"/>
              </a:rPr>
              <a:t>Ramiro Wahrhaftig</a:t>
            </a:r>
            <a:endParaRPr sz="2400" b="1">
              <a:solidFill>
                <a:srgbClr val="C00000"/>
              </a:solidFill>
              <a:latin typeface="Calibri"/>
              <a:ea typeface="Calibri"/>
              <a:cs typeface="Calibri"/>
              <a:sym typeface="Calibri"/>
            </a:endParaRPr>
          </a:p>
          <a:p>
            <a:pPr marL="0" marR="0" lvl="0" indent="0" algn="l" rtl="0">
              <a:spcBef>
                <a:spcPts val="0"/>
              </a:spcBef>
              <a:spcAft>
                <a:spcPts val="0"/>
              </a:spcAft>
              <a:buNone/>
            </a:pPr>
            <a:r>
              <a:rPr lang="pt-BR" sz="2000">
                <a:solidFill>
                  <a:srgbClr val="4D4D4D"/>
                </a:solidFill>
                <a:latin typeface="Calibri"/>
                <a:ea typeface="Calibri"/>
                <a:cs typeface="Calibri"/>
                <a:sym typeface="Calibri"/>
              </a:rPr>
              <a:t>Presidente</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pt-BR" sz="2400" b="1">
                <a:solidFill>
                  <a:srgbClr val="C00000"/>
                </a:solidFill>
                <a:latin typeface="Calibri"/>
                <a:ea typeface="Calibri"/>
                <a:cs typeface="Calibri"/>
                <a:sym typeface="Calibri"/>
              </a:rPr>
              <a:t>Gerson Koch</a:t>
            </a:r>
            <a:endParaRPr/>
          </a:p>
          <a:p>
            <a:pPr marL="0" marR="0" lvl="0" indent="0" algn="l" rtl="0">
              <a:spcBef>
                <a:spcPts val="0"/>
              </a:spcBef>
              <a:spcAft>
                <a:spcPts val="0"/>
              </a:spcAft>
              <a:buNone/>
            </a:pPr>
            <a:r>
              <a:rPr lang="pt-BR" sz="2000">
                <a:solidFill>
                  <a:srgbClr val="4D4D4D"/>
                </a:solidFill>
                <a:latin typeface="Calibri"/>
                <a:ea typeface="Calibri"/>
                <a:cs typeface="Calibri"/>
                <a:sym typeface="Calibri"/>
              </a:rPr>
              <a:t>Diretor Administrativo e Financeiro</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pt-BR" sz="2400" b="1">
                <a:solidFill>
                  <a:srgbClr val="C00000"/>
                </a:solidFill>
                <a:latin typeface="Calibri"/>
                <a:ea typeface="Calibri"/>
                <a:cs typeface="Calibri"/>
                <a:sym typeface="Calibri"/>
              </a:rPr>
              <a:t>Márcio Spinosa</a:t>
            </a:r>
            <a:endParaRPr/>
          </a:p>
          <a:p>
            <a:pPr marL="0" marR="0" lvl="0" indent="0" algn="l" rtl="0">
              <a:spcBef>
                <a:spcPts val="0"/>
              </a:spcBef>
              <a:spcAft>
                <a:spcPts val="0"/>
              </a:spcAft>
              <a:buNone/>
            </a:pPr>
            <a:r>
              <a:rPr lang="pt-BR" sz="2000">
                <a:solidFill>
                  <a:srgbClr val="4D4D4D"/>
                </a:solidFill>
                <a:latin typeface="Calibri"/>
                <a:ea typeface="Calibri"/>
                <a:cs typeface="Calibri"/>
                <a:sym typeface="Calibri"/>
              </a:rPr>
              <a:t>Diretor de Ciência, Tecnologia e Inovação</a:t>
            </a:r>
            <a:endParaRPr/>
          </a:p>
          <a:p>
            <a:pPr marL="0" marR="0" lvl="0" indent="0" algn="l" rtl="0">
              <a:spcBef>
                <a:spcPts val="0"/>
              </a:spcBef>
              <a:spcAft>
                <a:spcPts val="0"/>
              </a:spcAft>
              <a:buNone/>
            </a:pPr>
            <a:endParaRPr sz="2000">
              <a:solidFill>
                <a:srgbClr val="4D4D4D"/>
              </a:solidFill>
              <a:latin typeface="Calibri"/>
              <a:ea typeface="Calibri"/>
              <a:cs typeface="Calibri"/>
              <a:sym typeface="Calibri"/>
            </a:endParaRPr>
          </a:p>
        </p:txBody>
      </p:sp>
      <p:cxnSp>
        <p:nvCxnSpPr>
          <p:cNvPr id="786" name="Google Shape;786;p52"/>
          <p:cNvCxnSpPr/>
          <p:nvPr/>
        </p:nvCxnSpPr>
        <p:spPr>
          <a:xfrm>
            <a:off x="2783632" y="1061383"/>
            <a:ext cx="0" cy="5328592"/>
          </a:xfrm>
          <a:prstGeom prst="straightConnector1">
            <a:avLst/>
          </a:prstGeom>
          <a:noFill/>
          <a:ln w="9525" cap="flat" cmpd="sng">
            <a:solidFill>
              <a:srgbClr val="FFC000"/>
            </a:solidFill>
            <a:prstDash val="solid"/>
            <a:miter lim="800000"/>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4E2D341-3DF7-AC81-E0BB-0D94E3097A8B}"/>
              </a:ext>
            </a:extLst>
          </p:cNvPr>
          <p:cNvPicPr>
            <a:picLocks noChangeAspect="1"/>
          </p:cNvPicPr>
          <p:nvPr/>
        </p:nvPicPr>
        <p:blipFill>
          <a:blip r:embed="rId2"/>
          <a:stretch>
            <a:fillRect/>
          </a:stretch>
        </p:blipFill>
        <p:spPr>
          <a:xfrm>
            <a:off x="1607353" y="599612"/>
            <a:ext cx="4158965" cy="5949989"/>
          </a:xfrm>
          <a:prstGeom prst="rect">
            <a:avLst/>
          </a:prstGeom>
          <a:ln>
            <a:solidFill>
              <a:srgbClr val="0070C0"/>
            </a:solidFill>
          </a:ln>
        </p:spPr>
      </p:pic>
      <p:pic>
        <p:nvPicPr>
          <p:cNvPr id="4" name="Imagem 3">
            <a:extLst>
              <a:ext uri="{FF2B5EF4-FFF2-40B4-BE49-F238E27FC236}">
                <a16:creationId xmlns:a16="http://schemas.microsoft.com/office/drawing/2014/main" id="{E5CBDF20-56DD-E88D-5385-D00B3192807B}"/>
              </a:ext>
            </a:extLst>
          </p:cNvPr>
          <p:cNvPicPr>
            <a:picLocks noChangeAspect="1"/>
          </p:cNvPicPr>
          <p:nvPr/>
        </p:nvPicPr>
        <p:blipFill>
          <a:blip r:embed="rId3"/>
          <a:stretch>
            <a:fillRect/>
          </a:stretch>
        </p:blipFill>
        <p:spPr>
          <a:xfrm>
            <a:off x="6016793" y="599612"/>
            <a:ext cx="3267166" cy="6210108"/>
          </a:xfrm>
          <a:prstGeom prst="rect">
            <a:avLst/>
          </a:prstGeom>
        </p:spPr>
      </p:pic>
      <p:sp>
        <p:nvSpPr>
          <p:cNvPr id="8" name="Retângulo 7">
            <a:extLst>
              <a:ext uri="{FF2B5EF4-FFF2-40B4-BE49-F238E27FC236}">
                <a16:creationId xmlns:a16="http://schemas.microsoft.com/office/drawing/2014/main" id="{438F8DD7-7B08-95E1-BEE3-5E9E4151BCB5}"/>
              </a:ext>
            </a:extLst>
          </p:cNvPr>
          <p:cNvSpPr/>
          <p:nvPr/>
        </p:nvSpPr>
        <p:spPr>
          <a:xfrm>
            <a:off x="6096000" y="1810139"/>
            <a:ext cx="2609461" cy="4198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2145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266;p29">
            <a:extLst>
              <a:ext uri="{FF2B5EF4-FFF2-40B4-BE49-F238E27FC236}">
                <a16:creationId xmlns:a16="http://schemas.microsoft.com/office/drawing/2014/main" id="{1D874B1E-E3D4-413A-A204-25A12F7DC30E}"/>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2 – Finanças e Administração</a:t>
            </a:r>
            <a:endParaRPr dirty="0"/>
          </a:p>
        </p:txBody>
      </p:sp>
      <p:cxnSp>
        <p:nvCxnSpPr>
          <p:cNvPr id="15" name="Google Shape;267;p29">
            <a:extLst>
              <a:ext uri="{FF2B5EF4-FFF2-40B4-BE49-F238E27FC236}">
                <a16:creationId xmlns:a16="http://schemas.microsoft.com/office/drawing/2014/main" id="{868DEB82-9A90-4F23-A226-3DDF94AA231D}"/>
              </a:ext>
            </a:extLst>
          </p:cNvPr>
          <p:cNvCxnSpPr>
            <a:stCxn id="14"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16" name="Google Shape;268;p29">
            <a:extLst>
              <a:ext uri="{FF2B5EF4-FFF2-40B4-BE49-F238E27FC236}">
                <a16:creationId xmlns:a16="http://schemas.microsoft.com/office/drawing/2014/main" id="{40A39BFE-E399-46E5-B956-8A1AD1EE7255}"/>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a:solidFill>
                  <a:schemeClr val="lt1"/>
                </a:solidFill>
                <a:latin typeface="Calibri"/>
                <a:cs typeface="Calibri"/>
                <a:sym typeface="Calibri"/>
              </a:rPr>
              <a:t>RECEBIMENTOS</a:t>
            </a:r>
            <a:endParaRPr dirty="0"/>
          </a:p>
        </p:txBody>
      </p:sp>
      <p:pic>
        <p:nvPicPr>
          <p:cNvPr id="3" name="Imagem 2">
            <a:extLst>
              <a:ext uri="{FF2B5EF4-FFF2-40B4-BE49-F238E27FC236}">
                <a16:creationId xmlns:a16="http://schemas.microsoft.com/office/drawing/2014/main" id="{104A8543-C816-7D4C-EFD8-69E21DAB88EB}"/>
              </a:ext>
            </a:extLst>
          </p:cNvPr>
          <p:cNvPicPr>
            <a:picLocks noChangeAspect="1"/>
          </p:cNvPicPr>
          <p:nvPr/>
        </p:nvPicPr>
        <p:blipFill>
          <a:blip r:embed="rId3"/>
          <a:stretch>
            <a:fillRect/>
          </a:stretch>
        </p:blipFill>
        <p:spPr>
          <a:xfrm>
            <a:off x="520131" y="990092"/>
            <a:ext cx="10522526" cy="4877815"/>
          </a:xfrm>
          <a:prstGeom prst="rect">
            <a:avLst/>
          </a:prstGeom>
        </p:spPr>
      </p:pic>
    </p:spTree>
    <p:extLst>
      <p:ext uri="{BB962C8B-B14F-4D97-AF65-F5344CB8AC3E}">
        <p14:creationId xmlns:p14="http://schemas.microsoft.com/office/powerpoint/2010/main" val="552988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a:extLst>
              <a:ext uri="{FF2B5EF4-FFF2-40B4-BE49-F238E27FC236}">
                <a16:creationId xmlns:a16="http://schemas.microsoft.com/office/drawing/2014/main" id="{132D356E-CD31-963C-1124-6E68FF7C878C}"/>
              </a:ext>
            </a:extLst>
          </p:cNvPr>
          <p:cNvGraphicFramePr>
            <a:graphicFrameLocks noGrp="1"/>
          </p:cNvGraphicFramePr>
          <p:nvPr>
            <p:extLst>
              <p:ext uri="{D42A27DB-BD31-4B8C-83A1-F6EECF244321}">
                <p14:modId xmlns:p14="http://schemas.microsoft.com/office/powerpoint/2010/main" val="3622074456"/>
              </p:ext>
            </p:extLst>
          </p:nvPr>
        </p:nvGraphicFramePr>
        <p:xfrm>
          <a:off x="1638106" y="2611499"/>
          <a:ext cx="8343901" cy="2164080"/>
        </p:xfrm>
        <a:graphic>
          <a:graphicData uri="http://schemas.openxmlformats.org/drawingml/2006/table">
            <a:tbl>
              <a:tblPr/>
              <a:tblGrid>
                <a:gridCol w="3348274">
                  <a:extLst>
                    <a:ext uri="{9D8B030D-6E8A-4147-A177-3AD203B41FA5}">
                      <a16:colId xmlns:a16="http://schemas.microsoft.com/office/drawing/2014/main" val="2672360167"/>
                    </a:ext>
                  </a:extLst>
                </a:gridCol>
                <a:gridCol w="1004483">
                  <a:extLst>
                    <a:ext uri="{9D8B030D-6E8A-4147-A177-3AD203B41FA5}">
                      <a16:colId xmlns:a16="http://schemas.microsoft.com/office/drawing/2014/main" val="3618706822"/>
                    </a:ext>
                  </a:extLst>
                </a:gridCol>
                <a:gridCol w="991089">
                  <a:extLst>
                    <a:ext uri="{9D8B030D-6E8A-4147-A177-3AD203B41FA5}">
                      <a16:colId xmlns:a16="http://schemas.microsoft.com/office/drawing/2014/main" val="63062774"/>
                    </a:ext>
                  </a:extLst>
                </a:gridCol>
                <a:gridCol w="1004483">
                  <a:extLst>
                    <a:ext uri="{9D8B030D-6E8A-4147-A177-3AD203B41FA5}">
                      <a16:colId xmlns:a16="http://schemas.microsoft.com/office/drawing/2014/main" val="2356278077"/>
                    </a:ext>
                  </a:extLst>
                </a:gridCol>
                <a:gridCol w="991089">
                  <a:extLst>
                    <a:ext uri="{9D8B030D-6E8A-4147-A177-3AD203B41FA5}">
                      <a16:colId xmlns:a16="http://schemas.microsoft.com/office/drawing/2014/main" val="445046816"/>
                    </a:ext>
                  </a:extLst>
                </a:gridCol>
                <a:gridCol w="1004483">
                  <a:extLst>
                    <a:ext uri="{9D8B030D-6E8A-4147-A177-3AD203B41FA5}">
                      <a16:colId xmlns:a16="http://schemas.microsoft.com/office/drawing/2014/main" val="3554998067"/>
                    </a:ext>
                  </a:extLst>
                </a:gridCol>
              </a:tblGrid>
              <a:tr h="215900">
                <a:tc>
                  <a:txBody>
                    <a:bodyPr/>
                    <a:lstStyle/>
                    <a:p>
                      <a:pPr marL="407670" algn="ctr" rtl="0" fontAlgn="ctr">
                        <a:spcBef>
                          <a:spcPts val="115"/>
                        </a:spcBef>
                        <a:spcAft>
                          <a:spcPts val="0"/>
                        </a:spcAft>
                      </a:pPr>
                      <a:r>
                        <a:rPr lang="pt-BR" sz="1600" b="0" i="0" u="none" strike="noStrike">
                          <a:solidFill>
                            <a:srgbClr val="FFFFFF"/>
                          </a:solidFill>
                          <a:effectLst/>
                          <a:latin typeface="Calibri" panose="020F0502020204030204" pitchFamily="34" charset="0"/>
                        </a:rPr>
                        <a:t>RESUMO DA FONTE FOMENTO</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849B"/>
                    </a:solidFill>
                  </a:tcPr>
                </a:tc>
                <a:tc>
                  <a:txBody>
                    <a:bodyPr/>
                    <a:lstStyle/>
                    <a:p>
                      <a:pPr marL="64770" marR="60960" algn="ctr" rtl="0" fontAlgn="ctr">
                        <a:spcBef>
                          <a:spcPts val="115"/>
                        </a:spcBef>
                        <a:spcAft>
                          <a:spcPts val="0"/>
                        </a:spcAft>
                      </a:pPr>
                      <a:r>
                        <a:rPr lang="pt-BR" sz="1600" b="0" i="0" u="none" strike="noStrike">
                          <a:solidFill>
                            <a:srgbClr val="FFFFFF"/>
                          </a:solidFill>
                          <a:effectLst/>
                          <a:latin typeface="Calibri" panose="020F0502020204030204" pitchFamily="34" charset="0"/>
                        </a:rPr>
                        <a:t>2023</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849B"/>
                    </a:solidFill>
                  </a:tcPr>
                </a:tc>
                <a:tc>
                  <a:txBody>
                    <a:bodyPr/>
                    <a:lstStyle/>
                    <a:p>
                      <a:pPr marL="219710" algn="ctr" rtl="0" fontAlgn="ctr">
                        <a:spcBef>
                          <a:spcPts val="115"/>
                        </a:spcBef>
                        <a:spcAft>
                          <a:spcPts val="0"/>
                        </a:spcAft>
                      </a:pPr>
                      <a:r>
                        <a:rPr lang="pt-BR" sz="1600" b="0" i="0" u="none" strike="noStrike">
                          <a:solidFill>
                            <a:srgbClr val="FFFFFF"/>
                          </a:solidFill>
                          <a:effectLst/>
                          <a:latin typeface="Calibri" panose="020F0502020204030204" pitchFamily="34" charset="0"/>
                        </a:rPr>
                        <a:t>2024</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849B"/>
                    </a:solidFill>
                  </a:tcPr>
                </a:tc>
                <a:tc>
                  <a:txBody>
                    <a:bodyPr/>
                    <a:lstStyle/>
                    <a:p>
                      <a:pPr marL="66675" marR="60960" algn="ctr" rtl="0" fontAlgn="ctr">
                        <a:spcBef>
                          <a:spcPts val="115"/>
                        </a:spcBef>
                        <a:spcAft>
                          <a:spcPts val="0"/>
                        </a:spcAft>
                      </a:pPr>
                      <a:r>
                        <a:rPr lang="pt-BR" sz="1600" b="0" i="0" u="none" strike="noStrike">
                          <a:solidFill>
                            <a:srgbClr val="FFFFFF"/>
                          </a:solidFill>
                          <a:effectLst/>
                          <a:latin typeface="Calibri" panose="020F0502020204030204" pitchFamily="34" charset="0"/>
                        </a:rPr>
                        <a:t>2025</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849B"/>
                    </a:solidFill>
                  </a:tcPr>
                </a:tc>
                <a:tc>
                  <a:txBody>
                    <a:bodyPr/>
                    <a:lstStyle/>
                    <a:p>
                      <a:pPr marR="213995" algn="ctr" rtl="0" fontAlgn="ctr">
                        <a:spcBef>
                          <a:spcPts val="115"/>
                        </a:spcBef>
                        <a:spcAft>
                          <a:spcPts val="0"/>
                        </a:spcAft>
                      </a:pPr>
                      <a:r>
                        <a:rPr lang="pt-BR" sz="1600" b="0" i="0" u="none" strike="noStrike">
                          <a:solidFill>
                            <a:srgbClr val="FFFFFF"/>
                          </a:solidFill>
                          <a:effectLst/>
                          <a:latin typeface="Calibri" panose="020F0502020204030204" pitchFamily="34" charset="0"/>
                        </a:rPr>
                        <a:t>2026</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849B"/>
                    </a:solidFill>
                  </a:tcPr>
                </a:tc>
                <a:tc>
                  <a:txBody>
                    <a:bodyPr/>
                    <a:lstStyle/>
                    <a:p>
                      <a:pPr marL="69215" marR="60960" algn="ctr" rtl="0" fontAlgn="ctr">
                        <a:spcBef>
                          <a:spcPts val="115"/>
                        </a:spcBef>
                        <a:spcAft>
                          <a:spcPts val="0"/>
                        </a:spcAft>
                      </a:pPr>
                      <a:r>
                        <a:rPr lang="pt-BR" sz="1600" b="0" i="0" u="none" strike="noStrike">
                          <a:solidFill>
                            <a:srgbClr val="FFFFFF"/>
                          </a:solidFill>
                          <a:effectLst/>
                          <a:latin typeface="Calibri" panose="020F0502020204030204" pitchFamily="34" charset="0"/>
                        </a:rPr>
                        <a:t>2023-2026</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849B"/>
                    </a:solidFill>
                  </a:tcPr>
                </a:tc>
                <a:extLst>
                  <a:ext uri="{0D108BD9-81ED-4DB2-BD59-A6C34878D82A}">
                    <a16:rowId xmlns:a16="http://schemas.microsoft.com/office/drawing/2014/main" val="3677617428"/>
                  </a:ext>
                </a:extLst>
              </a:tr>
              <a:tr h="215900">
                <a:tc>
                  <a:txBody>
                    <a:bodyPr/>
                    <a:lstStyle/>
                    <a:p>
                      <a:pPr marL="36195" rtl="0" fontAlgn="ctr">
                        <a:spcBef>
                          <a:spcPts val="115"/>
                        </a:spcBef>
                        <a:spcAft>
                          <a:spcPts val="0"/>
                        </a:spcAft>
                      </a:pPr>
                      <a:r>
                        <a:rPr lang="pt-BR" sz="1600" b="0" i="0" u="none" strike="noStrike">
                          <a:solidFill>
                            <a:srgbClr val="404040"/>
                          </a:solidFill>
                          <a:effectLst/>
                          <a:latin typeface="Calibri" panose="020F0502020204030204" pitchFamily="34" charset="0"/>
                        </a:rPr>
                        <a:t>Administrativo</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8,440</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9,240</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10,164</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11,180</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39,024</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extLst>
                  <a:ext uri="{0D108BD9-81ED-4DB2-BD59-A6C34878D82A}">
                    <a16:rowId xmlns:a16="http://schemas.microsoft.com/office/drawing/2014/main" val="2111237920"/>
                  </a:ext>
                </a:extLst>
              </a:tr>
              <a:tr h="215900">
                <a:tc>
                  <a:txBody>
                    <a:bodyPr/>
                    <a:lstStyle/>
                    <a:p>
                      <a:pPr marL="36195" rtl="0" fontAlgn="ctr">
                        <a:spcBef>
                          <a:spcPts val="115"/>
                        </a:spcBef>
                        <a:spcAft>
                          <a:spcPts val="0"/>
                        </a:spcAft>
                      </a:pPr>
                      <a:r>
                        <a:rPr lang="pt-BR" sz="1600" b="0" i="0" u="none" strike="noStrike">
                          <a:solidFill>
                            <a:srgbClr val="404040"/>
                          </a:solidFill>
                          <a:effectLst/>
                          <a:latin typeface="Calibri" panose="020F0502020204030204" pitchFamily="34" charset="0"/>
                        </a:rPr>
                        <a:t>Programas</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21,085</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47,388</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15,855</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5,389</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89,717</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extLst>
                  <a:ext uri="{0D108BD9-81ED-4DB2-BD59-A6C34878D82A}">
                    <a16:rowId xmlns:a16="http://schemas.microsoft.com/office/drawing/2014/main" val="1257852837"/>
                  </a:ext>
                </a:extLst>
              </a:tr>
              <a:tr h="215900">
                <a:tc>
                  <a:txBody>
                    <a:bodyPr/>
                    <a:lstStyle/>
                    <a:p>
                      <a:pPr marL="36195" rtl="0" fontAlgn="ctr">
                        <a:spcBef>
                          <a:spcPts val="115"/>
                        </a:spcBef>
                        <a:spcAft>
                          <a:spcPts val="0"/>
                        </a:spcAft>
                      </a:pPr>
                      <a:r>
                        <a:rPr lang="pt-BR" sz="1600" b="0" i="0" u="none" strike="noStrike">
                          <a:solidFill>
                            <a:srgbClr val="404040"/>
                          </a:solidFill>
                          <a:effectLst/>
                          <a:latin typeface="Calibri" panose="020F0502020204030204" pitchFamily="34" charset="0"/>
                        </a:rPr>
                        <a:t>Acordos e Contratos Administrativos Especiais</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2,661</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1,012</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ctr"/>
                      <a:br>
                        <a:rPr lang="pt-BR" sz="1600">
                          <a:effectLst/>
                        </a:rPr>
                      </a:b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fontAlgn="ctr"/>
                      <a:br>
                        <a:rPr lang="pt-BR" sz="1600">
                          <a:effectLst/>
                        </a:rPr>
                      </a:b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3,673</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DF3"/>
                    </a:solidFill>
                  </a:tcPr>
                </a:tc>
                <a:extLst>
                  <a:ext uri="{0D108BD9-81ED-4DB2-BD59-A6C34878D82A}">
                    <a16:rowId xmlns:a16="http://schemas.microsoft.com/office/drawing/2014/main" val="2674678289"/>
                  </a:ext>
                </a:extLst>
              </a:tr>
              <a:tr h="215900">
                <a:tc>
                  <a:txBody>
                    <a:bodyPr/>
                    <a:lstStyle/>
                    <a:p>
                      <a:pPr marL="1020445" marR="1014730" algn="ctr" rtl="0" fontAlgn="ctr">
                        <a:spcBef>
                          <a:spcPts val="115"/>
                        </a:spcBef>
                        <a:spcAft>
                          <a:spcPts val="0"/>
                        </a:spcAft>
                      </a:pPr>
                      <a:r>
                        <a:rPr lang="pt-BR" sz="1600" b="0" i="0" u="none" strike="noStrike">
                          <a:solidFill>
                            <a:srgbClr val="404040"/>
                          </a:solidFill>
                          <a:effectLst/>
                          <a:latin typeface="Calibri" panose="020F0502020204030204" pitchFamily="34" charset="0"/>
                        </a:rPr>
                        <a:t>Total</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34,246</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59,950</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spcBef>
                          <a:spcPts val="200"/>
                        </a:spcBef>
                        <a:spcAft>
                          <a:spcPts val="200"/>
                        </a:spcAft>
                      </a:pPr>
                      <a:r>
                        <a:rPr lang="pt-BR" sz="1600" b="0" i="0" u="none" strike="noStrike">
                          <a:solidFill>
                            <a:srgbClr val="404040"/>
                          </a:solidFill>
                          <a:effectLst/>
                          <a:latin typeface="Calibri" panose="020F0502020204030204" pitchFamily="34" charset="0"/>
                        </a:rPr>
                        <a:t>28,560</a:t>
                      </a:r>
                      <a:endParaRPr lang="pt-BR" sz="160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spcBef>
                          <a:spcPts val="200"/>
                        </a:spcBef>
                        <a:spcAft>
                          <a:spcPts val="200"/>
                        </a:spcAft>
                      </a:pPr>
                      <a:r>
                        <a:rPr lang="pt-BR" sz="1600" b="0" i="0" u="none" strike="noStrike" dirty="0">
                          <a:solidFill>
                            <a:srgbClr val="404040"/>
                          </a:solidFill>
                          <a:effectLst/>
                          <a:latin typeface="Calibri" panose="020F0502020204030204" pitchFamily="34" charset="0"/>
                        </a:rPr>
                        <a:t>19,364</a:t>
                      </a:r>
                      <a:endParaRPr lang="pt-BR"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tc>
                  <a:txBody>
                    <a:bodyPr/>
                    <a:lstStyle/>
                    <a:p>
                      <a:pPr algn="ctr" rtl="0" fontAlgn="ctr">
                        <a:spcBef>
                          <a:spcPts val="200"/>
                        </a:spcBef>
                        <a:spcAft>
                          <a:spcPts val="200"/>
                        </a:spcAft>
                      </a:pPr>
                      <a:r>
                        <a:rPr lang="pt-BR" sz="1600" b="0" i="0" u="none" strike="noStrike" dirty="0">
                          <a:solidFill>
                            <a:srgbClr val="404040"/>
                          </a:solidFill>
                          <a:effectLst/>
                          <a:latin typeface="Calibri" panose="020F0502020204030204" pitchFamily="34" charset="0"/>
                        </a:rPr>
                        <a:t>142,120</a:t>
                      </a:r>
                      <a:endParaRPr lang="pt-BR" sz="1600" dirty="0">
                        <a:effectLst/>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6DDE8"/>
                    </a:solidFill>
                  </a:tcPr>
                </a:tc>
                <a:extLst>
                  <a:ext uri="{0D108BD9-81ED-4DB2-BD59-A6C34878D82A}">
                    <a16:rowId xmlns:a16="http://schemas.microsoft.com/office/drawing/2014/main" val="4070962508"/>
                  </a:ext>
                </a:extLst>
              </a:tr>
            </a:tbl>
          </a:graphicData>
        </a:graphic>
      </p:graphicFrame>
      <p:sp>
        <p:nvSpPr>
          <p:cNvPr id="9" name="Rectangle 3">
            <a:extLst>
              <a:ext uri="{FF2B5EF4-FFF2-40B4-BE49-F238E27FC236}">
                <a16:creationId xmlns:a16="http://schemas.microsoft.com/office/drawing/2014/main" id="{0B6187F0-F940-9151-FBFE-5EBD5F7C295E}"/>
              </a:ext>
            </a:extLst>
          </p:cNvPr>
          <p:cNvSpPr>
            <a:spLocks noChangeArrowheads="1"/>
          </p:cNvSpPr>
          <p:nvPr/>
        </p:nvSpPr>
        <p:spPr bwMode="auto">
          <a:xfrm>
            <a:off x="2425155" y="2026723"/>
            <a:ext cx="6769802"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31849B"/>
                </a:solidFill>
                <a:effectLst/>
                <a:latin typeface="Calibri" panose="020F0502020204030204" pitchFamily="34" charset="0"/>
                <a:cs typeface="Calibri" panose="020F0502020204030204" pitchFamily="34" charset="0"/>
              </a:rPr>
              <a:t>Tabela 10: </a:t>
            </a:r>
            <a:r>
              <a:rPr kumimoji="0" lang="pt-BR" altLang="pt-BR" sz="1600" b="1" i="0" u="none" strike="noStrike" cap="none" normalizeH="0" baseline="0" dirty="0">
                <a:ln>
                  <a:noFill/>
                </a:ln>
                <a:solidFill>
                  <a:srgbClr val="31849B"/>
                </a:solidFill>
                <a:effectLst/>
                <a:latin typeface="Calibri" panose="020F0502020204030204" pitchFamily="34" charset="0"/>
                <a:cs typeface="Calibri" panose="020F0502020204030204" pitchFamily="34" charset="0"/>
              </a:rPr>
              <a:t>Comprometimento Financeiro - Resumo da Fonte Fomento</a:t>
            </a:r>
            <a:r>
              <a:rPr kumimoji="0" lang="pt-BR" altLang="pt-BR" sz="1600" b="0" i="0" u="none" strike="noStrike" cap="none" normalizeH="0" baseline="0" dirty="0">
                <a:ln>
                  <a:noFill/>
                </a:ln>
                <a:solidFill>
                  <a:srgbClr val="31849B"/>
                </a:solidFill>
                <a:effectLst/>
                <a:latin typeface="Calibri" panose="020F0502020204030204" pitchFamily="34" charset="0"/>
                <a:cs typeface="Calibri" panose="020F0502020204030204" pitchFamily="34" charset="0"/>
              </a:rPr>
              <a:t> (MI R$)</a:t>
            </a:r>
            <a:endParaRPr kumimoji="0" lang="pt-BR" altLang="pt-BR"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pt-BR" altLang="pt-BR" sz="1800" b="0" i="0" u="none" strike="noStrike" cap="none" normalizeH="0" baseline="0" dirty="0">
                <a:ln>
                  <a:noFill/>
                </a:ln>
                <a:solidFill>
                  <a:schemeClr val="tx1"/>
                </a:solidFill>
                <a:effectLst/>
                <a:latin typeface="Arial" panose="020B0604020202020204" pitchFamily="34" charset="0"/>
              </a:rPr>
            </a:br>
            <a:endParaRPr kumimoji="0" lang="pt-BR" altLang="pt-BR"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10" name="Google Shape;266;p29">
            <a:extLst>
              <a:ext uri="{FF2B5EF4-FFF2-40B4-BE49-F238E27FC236}">
                <a16:creationId xmlns:a16="http://schemas.microsoft.com/office/drawing/2014/main" id="{0D90D836-C130-EBD9-A5B5-C8BEE0886227}"/>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2 – Finanças e Administração</a:t>
            </a:r>
            <a:endParaRPr dirty="0"/>
          </a:p>
        </p:txBody>
      </p:sp>
      <p:cxnSp>
        <p:nvCxnSpPr>
          <p:cNvPr id="11" name="Google Shape;267;p29">
            <a:extLst>
              <a:ext uri="{FF2B5EF4-FFF2-40B4-BE49-F238E27FC236}">
                <a16:creationId xmlns:a16="http://schemas.microsoft.com/office/drawing/2014/main" id="{ED9C60C7-8FA8-16D3-51F1-3C856893ABD0}"/>
              </a:ext>
            </a:extLst>
          </p:cNvPr>
          <p:cNvCxnSpPr>
            <a:stCxn id="10"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12" name="Google Shape;268;p29">
            <a:extLst>
              <a:ext uri="{FF2B5EF4-FFF2-40B4-BE49-F238E27FC236}">
                <a16:creationId xmlns:a16="http://schemas.microsoft.com/office/drawing/2014/main" id="{ED44114F-A3E6-83AA-1436-4523D1CFF354}"/>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a:solidFill>
                  <a:schemeClr val="lt1"/>
                </a:solidFill>
                <a:latin typeface="Calibri"/>
                <a:cs typeface="Calibri"/>
                <a:sym typeface="Calibri"/>
              </a:rPr>
              <a:t>COMPROMETIMENTOS</a:t>
            </a:r>
            <a:endParaRPr dirty="0"/>
          </a:p>
        </p:txBody>
      </p:sp>
    </p:spTree>
    <p:extLst>
      <p:ext uri="{BB962C8B-B14F-4D97-AF65-F5344CB8AC3E}">
        <p14:creationId xmlns:p14="http://schemas.microsoft.com/office/powerpoint/2010/main" val="294988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B4E2D341-3DF7-AC81-E0BB-0D94E3097A8B}"/>
              </a:ext>
            </a:extLst>
          </p:cNvPr>
          <p:cNvPicPr>
            <a:picLocks noChangeAspect="1"/>
          </p:cNvPicPr>
          <p:nvPr/>
        </p:nvPicPr>
        <p:blipFill>
          <a:blip r:embed="rId2"/>
          <a:stretch>
            <a:fillRect/>
          </a:stretch>
        </p:blipFill>
        <p:spPr>
          <a:xfrm>
            <a:off x="1607353" y="599612"/>
            <a:ext cx="4158965" cy="5949989"/>
          </a:xfrm>
          <a:prstGeom prst="rect">
            <a:avLst/>
          </a:prstGeom>
          <a:ln>
            <a:solidFill>
              <a:srgbClr val="0070C0"/>
            </a:solidFill>
          </a:ln>
        </p:spPr>
      </p:pic>
      <p:pic>
        <p:nvPicPr>
          <p:cNvPr id="4" name="Imagem 3">
            <a:extLst>
              <a:ext uri="{FF2B5EF4-FFF2-40B4-BE49-F238E27FC236}">
                <a16:creationId xmlns:a16="http://schemas.microsoft.com/office/drawing/2014/main" id="{E5CBDF20-56DD-E88D-5385-D00B3192807B}"/>
              </a:ext>
            </a:extLst>
          </p:cNvPr>
          <p:cNvPicPr>
            <a:picLocks noChangeAspect="1"/>
          </p:cNvPicPr>
          <p:nvPr/>
        </p:nvPicPr>
        <p:blipFill>
          <a:blip r:embed="rId3"/>
          <a:stretch>
            <a:fillRect/>
          </a:stretch>
        </p:blipFill>
        <p:spPr>
          <a:xfrm>
            <a:off x="6016793" y="599612"/>
            <a:ext cx="3267166" cy="6210108"/>
          </a:xfrm>
          <a:prstGeom prst="rect">
            <a:avLst/>
          </a:prstGeom>
        </p:spPr>
      </p:pic>
      <p:sp>
        <p:nvSpPr>
          <p:cNvPr id="8" name="Retângulo 7">
            <a:extLst>
              <a:ext uri="{FF2B5EF4-FFF2-40B4-BE49-F238E27FC236}">
                <a16:creationId xmlns:a16="http://schemas.microsoft.com/office/drawing/2014/main" id="{438F8DD7-7B08-95E1-BEE3-5E9E4151BCB5}"/>
              </a:ext>
            </a:extLst>
          </p:cNvPr>
          <p:cNvSpPr/>
          <p:nvPr/>
        </p:nvSpPr>
        <p:spPr>
          <a:xfrm>
            <a:off x="6096000" y="2220686"/>
            <a:ext cx="3048000" cy="240729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46478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D44EE9B0-FF3B-E074-B2BE-4D370AFF6AE1}"/>
              </a:ext>
            </a:extLst>
          </p:cNvPr>
          <p:cNvPicPr>
            <a:picLocks noChangeAspect="1"/>
          </p:cNvPicPr>
          <p:nvPr/>
        </p:nvPicPr>
        <p:blipFill>
          <a:blip r:embed="rId2"/>
          <a:stretch>
            <a:fillRect/>
          </a:stretch>
        </p:blipFill>
        <p:spPr>
          <a:xfrm>
            <a:off x="1054359" y="668627"/>
            <a:ext cx="7865579" cy="5520745"/>
          </a:xfrm>
          <a:prstGeom prst="rect">
            <a:avLst/>
          </a:prstGeom>
        </p:spPr>
      </p:pic>
      <p:sp>
        <p:nvSpPr>
          <p:cNvPr id="6" name="Google Shape;266;p29">
            <a:extLst>
              <a:ext uri="{FF2B5EF4-FFF2-40B4-BE49-F238E27FC236}">
                <a16:creationId xmlns:a16="http://schemas.microsoft.com/office/drawing/2014/main" id="{94593230-0AB2-6BA5-7428-BD0792E04BA6}"/>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3 – Ciência, Tecnologia e Inovação</a:t>
            </a:r>
            <a:endParaRPr dirty="0"/>
          </a:p>
        </p:txBody>
      </p:sp>
      <p:cxnSp>
        <p:nvCxnSpPr>
          <p:cNvPr id="7" name="Google Shape;267;p29">
            <a:extLst>
              <a:ext uri="{FF2B5EF4-FFF2-40B4-BE49-F238E27FC236}">
                <a16:creationId xmlns:a16="http://schemas.microsoft.com/office/drawing/2014/main" id="{48C37578-BBB9-C1D2-DBD0-756E44F6F633}"/>
              </a:ext>
            </a:extLst>
          </p:cNvPr>
          <p:cNvCxnSpPr>
            <a:stCxn id="6"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8" name="Google Shape;268;p29">
            <a:extLst>
              <a:ext uri="{FF2B5EF4-FFF2-40B4-BE49-F238E27FC236}">
                <a16:creationId xmlns:a16="http://schemas.microsoft.com/office/drawing/2014/main" id="{6E5AD999-6CC8-071B-44B8-8B1FCAC0F4F8}"/>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a:solidFill>
                  <a:schemeClr val="lt1"/>
                </a:solidFill>
                <a:latin typeface="Calibri"/>
                <a:cs typeface="Calibri"/>
                <a:sym typeface="Calibri"/>
              </a:rPr>
              <a:t>LINHA 1 – Projetos de P&amp;D</a:t>
            </a:r>
            <a:endParaRPr dirty="0"/>
          </a:p>
        </p:txBody>
      </p:sp>
    </p:spTree>
    <p:extLst>
      <p:ext uri="{BB962C8B-B14F-4D97-AF65-F5344CB8AC3E}">
        <p14:creationId xmlns:p14="http://schemas.microsoft.com/office/powerpoint/2010/main" val="191378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6;p29">
            <a:extLst>
              <a:ext uri="{FF2B5EF4-FFF2-40B4-BE49-F238E27FC236}">
                <a16:creationId xmlns:a16="http://schemas.microsoft.com/office/drawing/2014/main" id="{94593230-0AB2-6BA5-7428-BD0792E04BA6}"/>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3 – Ciência, Tecnologia e Inovação</a:t>
            </a:r>
            <a:endParaRPr dirty="0"/>
          </a:p>
        </p:txBody>
      </p:sp>
      <p:cxnSp>
        <p:nvCxnSpPr>
          <p:cNvPr id="7" name="Google Shape;267;p29">
            <a:extLst>
              <a:ext uri="{FF2B5EF4-FFF2-40B4-BE49-F238E27FC236}">
                <a16:creationId xmlns:a16="http://schemas.microsoft.com/office/drawing/2014/main" id="{48C37578-BBB9-C1D2-DBD0-756E44F6F633}"/>
              </a:ext>
            </a:extLst>
          </p:cNvPr>
          <p:cNvCxnSpPr>
            <a:stCxn id="6"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8" name="Google Shape;268;p29">
            <a:extLst>
              <a:ext uri="{FF2B5EF4-FFF2-40B4-BE49-F238E27FC236}">
                <a16:creationId xmlns:a16="http://schemas.microsoft.com/office/drawing/2014/main" id="{6E5AD999-6CC8-071B-44B8-8B1FCAC0F4F8}"/>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a:solidFill>
                  <a:schemeClr val="lt1"/>
                </a:solidFill>
                <a:latin typeface="Calibri"/>
                <a:cs typeface="Calibri"/>
                <a:sym typeface="Calibri"/>
              </a:rPr>
              <a:t>LINHA 2 – Formação de Pesquisadores</a:t>
            </a:r>
            <a:endParaRPr dirty="0"/>
          </a:p>
        </p:txBody>
      </p:sp>
      <p:pic>
        <p:nvPicPr>
          <p:cNvPr id="3" name="Imagem 2">
            <a:extLst>
              <a:ext uri="{FF2B5EF4-FFF2-40B4-BE49-F238E27FC236}">
                <a16:creationId xmlns:a16="http://schemas.microsoft.com/office/drawing/2014/main" id="{28E5FB48-86A5-AF67-92FC-3C751BB8991A}"/>
              </a:ext>
            </a:extLst>
          </p:cNvPr>
          <p:cNvPicPr>
            <a:picLocks noChangeAspect="1"/>
          </p:cNvPicPr>
          <p:nvPr/>
        </p:nvPicPr>
        <p:blipFill>
          <a:blip r:embed="rId2"/>
          <a:stretch>
            <a:fillRect/>
          </a:stretch>
        </p:blipFill>
        <p:spPr>
          <a:xfrm>
            <a:off x="964516" y="1495158"/>
            <a:ext cx="8486340" cy="3943467"/>
          </a:xfrm>
          <a:prstGeom prst="rect">
            <a:avLst/>
          </a:prstGeom>
        </p:spPr>
      </p:pic>
    </p:spTree>
    <p:extLst>
      <p:ext uri="{BB962C8B-B14F-4D97-AF65-F5344CB8AC3E}">
        <p14:creationId xmlns:p14="http://schemas.microsoft.com/office/powerpoint/2010/main" val="42195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6;p29">
            <a:extLst>
              <a:ext uri="{FF2B5EF4-FFF2-40B4-BE49-F238E27FC236}">
                <a16:creationId xmlns:a16="http://schemas.microsoft.com/office/drawing/2014/main" id="{94593230-0AB2-6BA5-7428-BD0792E04BA6}"/>
              </a:ext>
            </a:extLst>
          </p:cNvPr>
          <p:cNvSpPr/>
          <p:nvPr/>
        </p:nvSpPr>
        <p:spPr>
          <a:xfrm>
            <a:off x="0" y="0"/>
            <a:ext cx="5991367" cy="504967"/>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pt-BR" sz="2400" dirty="0">
                <a:solidFill>
                  <a:schemeClr val="lt1"/>
                </a:solidFill>
                <a:latin typeface="Calibri"/>
                <a:ea typeface="Calibri"/>
                <a:cs typeface="Calibri"/>
                <a:sym typeface="Calibri"/>
              </a:rPr>
              <a:t>3 – Ciência, Tecnologia e Inovação</a:t>
            </a:r>
            <a:endParaRPr dirty="0"/>
          </a:p>
        </p:txBody>
      </p:sp>
      <p:cxnSp>
        <p:nvCxnSpPr>
          <p:cNvPr id="7" name="Google Shape;267;p29">
            <a:extLst>
              <a:ext uri="{FF2B5EF4-FFF2-40B4-BE49-F238E27FC236}">
                <a16:creationId xmlns:a16="http://schemas.microsoft.com/office/drawing/2014/main" id="{48C37578-BBB9-C1D2-DBD0-756E44F6F633}"/>
              </a:ext>
            </a:extLst>
          </p:cNvPr>
          <p:cNvCxnSpPr>
            <a:stCxn id="6" idx="3"/>
          </p:cNvCxnSpPr>
          <p:nvPr/>
        </p:nvCxnSpPr>
        <p:spPr>
          <a:xfrm>
            <a:off x="5991367" y="252484"/>
            <a:ext cx="6200700" cy="0"/>
          </a:xfrm>
          <a:prstGeom prst="straightConnector1">
            <a:avLst/>
          </a:prstGeom>
          <a:noFill/>
          <a:ln w="76200" cap="flat" cmpd="sng">
            <a:solidFill>
              <a:schemeClr val="accent6">
                <a:lumMod val="50000"/>
              </a:schemeClr>
            </a:solidFill>
            <a:prstDash val="solid"/>
            <a:miter lim="800000"/>
            <a:headEnd type="none" w="sm" len="sm"/>
            <a:tailEnd type="none" w="sm" len="sm"/>
          </a:ln>
        </p:spPr>
      </p:cxnSp>
      <p:sp>
        <p:nvSpPr>
          <p:cNvPr id="8" name="Google Shape;268;p29">
            <a:extLst>
              <a:ext uri="{FF2B5EF4-FFF2-40B4-BE49-F238E27FC236}">
                <a16:creationId xmlns:a16="http://schemas.microsoft.com/office/drawing/2014/main" id="{6E5AD999-6CC8-071B-44B8-8B1FCAC0F4F8}"/>
              </a:ext>
            </a:extLst>
          </p:cNvPr>
          <p:cNvSpPr/>
          <p:nvPr/>
        </p:nvSpPr>
        <p:spPr>
          <a:xfrm>
            <a:off x="7101385" y="58326"/>
            <a:ext cx="5090615" cy="354842"/>
          </a:xfrm>
          <a:prstGeom prst="rect">
            <a:avLst/>
          </a:prstGeom>
          <a:solidFill>
            <a:schemeClr val="accent6">
              <a:lumMod val="50000"/>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pt-BR" sz="1800" b="1" dirty="0">
                <a:solidFill>
                  <a:schemeClr val="lt1"/>
                </a:solidFill>
                <a:latin typeface="Calibri"/>
                <a:cs typeface="Calibri"/>
                <a:sym typeface="Calibri"/>
              </a:rPr>
              <a:t>LINHA 2 – Formação de Pesquisadores</a:t>
            </a:r>
            <a:endParaRPr dirty="0"/>
          </a:p>
        </p:txBody>
      </p:sp>
      <p:pic>
        <p:nvPicPr>
          <p:cNvPr id="4" name="Imagem 3">
            <a:extLst>
              <a:ext uri="{FF2B5EF4-FFF2-40B4-BE49-F238E27FC236}">
                <a16:creationId xmlns:a16="http://schemas.microsoft.com/office/drawing/2014/main" id="{A5C1C1C6-40FB-57C0-DCBC-29D6132F825E}"/>
              </a:ext>
            </a:extLst>
          </p:cNvPr>
          <p:cNvPicPr>
            <a:picLocks noChangeAspect="1"/>
          </p:cNvPicPr>
          <p:nvPr/>
        </p:nvPicPr>
        <p:blipFill>
          <a:blip r:embed="rId2"/>
          <a:stretch>
            <a:fillRect/>
          </a:stretch>
        </p:blipFill>
        <p:spPr>
          <a:xfrm>
            <a:off x="770870" y="1304382"/>
            <a:ext cx="9053210" cy="3892768"/>
          </a:xfrm>
          <a:prstGeom prst="rect">
            <a:avLst/>
          </a:prstGeom>
        </p:spPr>
      </p:pic>
    </p:spTree>
    <p:extLst>
      <p:ext uri="{BB962C8B-B14F-4D97-AF65-F5344CB8AC3E}">
        <p14:creationId xmlns:p14="http://schemas.microsoft.com/office/powerpoint/2010/main" val="4249559033"/>
      </p:ext>
    </p:extLst>
  </p:cSld>
  <p:clrMapOvr>
    <a:masterClrMapping/>
  </p:clrMapOvr>
</p:sld>
</file>

<file path=ppt/theme/theme1.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31730</TotalTime>
  <Words>1011</Words>
  <Application>Microsoft Office PowerPoint</Application>
  <PresentationFormat>Widescreen</PresentationFormat>
  <Paragraphs>166</Paragraphs>
  <Slides>23</Slides>
  <Notes>9</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23</vt:i4>
      </vt:variant>
    </vt:vector>
  </HeadingPairs>
  <TitlesOfParts>
    <vt:vector size="28" baseType="lpstr">
      <vt:lpstr>Arial</vt:lpstr>
      <vt:lpstr>Calibri</vt:lpstr>
      <vt:lpstr>Proxima Nova Rg</vt:lpstr>
      <vt:lpstr>Symbol</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NB961</dc:creator>
  <cp:lastModifiedBy>Marcio Spinosa</cp:lastModifiedBy>
  <cp:revision>85</cp:revision>
  <cp:lastPrinted>2021-04-06T14:59:02Z</cp:lastPrinted>
  <dcterms:modified xsi:type="dcterms:W3CDTF">2024-03-04T17:43:46Z</dcterms:modified>
</cp:coreProperties>
</file>