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279" r:id="rId2"/>
    <p:sldId id="4194" r:id="rId3"/>
    <p:sldId id="4183" r:id="rId4"/>
    <p:sldId id="1431" r:id="rId5"/>
    <p:sldId id="4195" r:id="rId6"/>
    <p:sldId id="256" r:id="rId7"/>
    <p:sldId id="257" r:id="rId8"/>
    <p:sldId id="4196" r:id="rId9"/>
    <p:sldId id="262" r:id="rId10"/>
    <p:sldId id="259" r:id="rId11"/>
    <p:sldId id="260" r:id="rId12"/>
    <p:sldId id="263" r:id="rId13"/>
    <p:sldId id="258" r:id="rId14"/>
    <p:sldId id="261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átima Aparecida da Cruz Padoan" userId="0cf77b2ca1aec032" providerId="LiveId" clId="{D90B3AB3-00BC-41F4-A0F1-23708D57076F}"/>
    <pc:docChg chg="undo custSel addSld delSld modSld sldOrd">
      <pc:chgData name="Fátima Aparecida da Cruz Padoan" userId="0cf77b2ca1aec032" providerId="LiveId" clId="{D90B3AB3-00BC-41F4-A0F1-23708D57076F}" dt="2024-09-25T16:42:56.876" v="117"/>
      <pc:docMkLst>
        <pc:docMk/>
      </pc:docMkLst>
      <pc:sldChg chg="ord">
        <pc:chgData name="Fátima Aparecida da Cruz Padoan" userId="0cf77b2ca1aec032" providerId="LiveId" clId="{D90B3AB3-00BC-41F4-A0F1-23708D57076F}" dt="2024-09-25T16:42:21.244" v="114"/>
        <pc:sldMkLst>
          <pc:docMk/>
          <pc:sldMk cId="3244132573" sldId="256"/>
        </pc:sldMkLst>
      </pc:sldChg>
      <pc:sldChg chg="ord">
        <pc:chgData name="Fátima Aparecida da Cruz Padoan" userId="0cf77b2ca1aec032" providerId="LiveId" clId="{D90B3AB3-00BC-41F4-A0F1-23708D57076F}" dt="2024-09-25T16:42:56.876" v="117"/>
        <pc:sldMkLst>
          <pc:docMk/>
          <pc:sldMk cId="974966619" sldId="257"/>
        </pc:sldMkLst>
      </pc:sldChg>
      <pc:sldChg chg="ord">
        <pc:chgData name="Fátima Aparecida da Cruz Padoan" userId="0cf77b2ca1aec032" providerId="LiveId" clId="{D90B3AB3-00BC-41F4-A0F1-23708D57076F}" dt="2024-09-25T16:41:42.052" v="112"/>
        <pc:sldMkLst>
          <pc:docMk/>
          <pc:sldMk cId="2107248244" sldId="262"/>
        </pc:sldMkLst>
      </pc:sldChg>
      <pc:sldChg chg="del">
        <pc:chgData name="Fátima Aparecida da Cruz Padoan" userId="0cf77b2ca1aec032" providerId="LiveId" clId="{D90B3AB3-00BC-41F4-A0F1-23708D57076F}" dt="2024-09-25T16:42:28.765" v="115" actId="2696"/>
        <pc:sldMkLst>
          <pc:docMk/>
          <pc:sldMk cId="2324329468" sldId="268"/>
        </pc:sldMkLst>
      </pc:sldChg>
      <pc:sldChg chg="addSp delSp modSp mod">
        <pc:chgData name="Fátima Aparecida da Cruz Padoan" userId="0cf77b2ca1aec032" providerId="LiveId" clId="{D90B3AB3-00BC-41F4-A0F1-23708D57076F}" dt="2024-09-25T16:40:54.102" v="106" actId="20577"/>
        <pc:sldMkLst>
          <pc:docMk/>
          <pc:sldMk cId="1975676776" sldId="4195"/>
        </pc:sldMkLst>
        <pc:spChg chg="del mod">
          <ac:chgData name="Fátima Aparecida da Cruz Padoan" userId="0cf77b2ca1aec032" providerId="LiveId" clId="{D90B3AB3-00BC-41F4-A0F1-23708D57076F}" dt="2024-09-25T13:38:39.136" v="46" actId="21"/>
          <ac:spMkLst>
            <pc:docMk/>
            <pc:sldMk cId="1975676776" sldId="4195"/>
            <ac:spMk id="2" creationId="{381B349B-EC8E-FE3E-FF29-4038F4E98622}"/>
          </ac:spMkLst>
        </pc:spChg>
        <pc:spChg chg="mod">
          <ac:chgData name="Fátima Aparecida da Cruz Padoan" userId="0cf77b2ca1aec032" providerId="LiveId" clId="{D90B3AB3-00BC-41F4-A0F1-23708D57076F}" dt="2024-09-25T16:40:54.102" v="106" actId="20577"/>
          <ac:spMkLst>
            <pc:docMk/>
            <pc:sldMk cId="1975676776" sldId="4195"/>
            <ac:spMk id="155" creationId="{69C63DB6-848D-4D4F-B79A-92561BBBB8DA}"/>
          </ac:spMkLst>
        </pc:spChg>
        <pc:spChg chg="mod">
          <ac:chgData name="Fátima Aparecida da Cruz Padoan" userId="0cf77b2ca1aec032" providerId="LiveId" clId="{D90B3AB3-00BC-41F4-A0F1-23708D57076F}" dt="2024-09-25T16:40:32.089" v="100" actId="20577"/>
          <ac:spMkLst>
            <pc:docMk/>
            <pc:sldMk cId="1975676776" sldId="4195"/>
            <ac:spMk id="156" creationId="{4056544C-398B-4F82-A493-B1CCEA94DFAE}"/>
          </ac:spMkLst>
        </pc:spChg>
        <pc:grpChg chg="add del">
          <ac:chgData name="Fátima Aparecida da Cruz Padoan" userId="0cf77b2ca1aec032" providerId="LiveId" clId="{D90B3AB3-00BC-41F4-A0F1-23708D57076F}" dt="2024-09-25T13:38:52.054" v="49" actId="21"/>
          <ac:grpSpMkLst>
            <pc:docMk/>
            <pc:sldMk cId="1975676776" sldId="4195"/>
            <ac:grpSpMk id="46" creationId="{37B7FF83-CC8D-4ABF-A1B7-A9CA4BBB8332}"/>
          </ac:grpSpMkLst>
        </pc:grpChg>
        <pc:grpChg chg="mod">
          <ac:chgData name="Fátima Aparecida da Cruz Padoan" userId="0cf77b2ca1aec032" providerId="LiveId" clId="{D90B3AB3-00BC-41F4-A0F1-23708D57076F}" dt="2024-09-25T13:39:36.249" v="61" actId="1076"/>
          <ac:grpSpMkLst>
            <pc:docMk/>
            <pc:sldMk cId="1975676776" sldId="4195"/>
            <ac:grpSpMk id="89" creationId="{983FB80B-58CC-4081-90AA-A23BCD8803CD}"/>
          </ac:grpSpMkLst>
        </pc:grpChg>
        <pc:graphicFrameChg chg="del mod">
          <ac:chgData name="Fátima Aparecida da Cruz Padoan" userId="0cf77b2ca1aec032" providerId="LiveId" clId="{D90B3AB3-00BC-41F4-A0F1-23708D57076F}" dt="2024-09-25T13:39:11.563" v="54" actId="21"/>
          <ac:graphicFrameMkLst>
            <pc:docMk/>
            <pc:sldMk cId="1975676776" sldId="4195"/>
            <ac:graphicFrameMk id="158" creationId="{B9CB0556-CFF5-4C8E-9FE0-379456ED0A6F}"/>
          </ac:graphicFrameMkLst>
        </pc:graphicFrameChg>
        <pc:picChg chg="mod">
          <ac:chgData name="Fátima Aparecida da Cruz Padoan" userId="0cf77b2ca1aec032" providerId="LiveId" clId="{D90B3AB3-00BC-41F4-A0F1-23708D57076F}" dt="2024-09-25T13:39:34.185" v="60" actId="1076"/>
          <ac:picMkLst>
            <pc:docMk/>
            <pc:sldMk cId="1975676776" sldId="4195"/>
            <ac:picMk id="3" creationId="{A445E169-FFE5-4454-A08C-FBF377962BB3}"/>
          </ac:picMkLst>
        </pc:picChg>
        <pc:picChg chg="mod">
          <ac:chgData name="Fátima Aparecida da Cruz Padoan" userId="0cf77b2ca1aec032" providerId="LiveId" clId="{D90B3AB3-00BC-41F4-A0F1-23708D57076F}" dt="2024-09-25T13:39:32.269" v="59" actId="1076"/>
          <ac:picMkLst>
            <pc:docMk/>
            <pc:sldMk cId="1975676776" sldId="4195"/>
            <ac:picMk id="87" creationId="{9BCD4D42-5CBA-4164-A65A-0CB92C70E9B3}"/>
          </ac:picMkLst>
        </pc:picChg>
        <pc:picChg chg="mod">
          <ac:chgData name="Fátima Aparecida da Cruz Padoan" userId="0cf77b2ca1aec032" providerId="LiveId" clId="{D90B3AB3-00BC-41F4-A0F1-23708D57076F}" dt="2024-09-25T13:39:40.408" v="62" actId="1076"/>
          <ac:picMkLst>
            <pc:docMk/>
            <pc:sldMk cId="1975676776" sldId="4195"/>
            <ac:picMk id="162" creationId="{2C47E3C2-B3CD-4650-B9E6-771F2A946232}"/>
          </ac:picMkLst>
        </pc:picChg>
        <pc:picChg chg="mod">
          <ac:chgData name="Fátima Aparecida da Cruz Padoan" userId="0cf77b2ca1aec032" providerId="LiveId" clId="{D90B3AB3-00BC-41F4-A0F1-23708D57076F}" dt="2024-09-25T13:39:29.837" v="58" actId="1076"/>
          <ac:picMkLst>
            <pc:docMk/>
            <pc:sldMk cId="1975676776" sldId="4195"/>
            <ac:picMk id="163" creationId="{8894D3C4-9E65-468D-85A7-BDEF118DF4C7}"/>
          </ac:picMkLst>
        </pc:picChg>
      </pc:sldChg>
      <pc:sldChg chg="delSp modSp add mod">
        <pc:chgData name="Fátima Aparecida da Cruz Padoan" userId="0cf77b2ca1aec032" providerId="LiveId" clId="{D90B3AB3-00BC-41F4-A0F1-23708D57076F}" dt="2024-09-25T16:41:08.559" v="110" actId="20577"/>
        <pc:sldMkLst>
          <pc:docMk/>
          <pc:sldMk cId="2534069066" sldId="4196"/>
        </pc:sldMkLst>
        <pc:spChg chg="mod">
          <ac:chgData name="Fátima Aparecida da Cruz Padoan" userId="0cf77b2ca1aec032" providerId="LiveId" clId="{D90B3AB3-00BC-41F4-A0F1-23708D57076F}" dt="2024-09-25T16:41:08.559" v="110" actId="20577"/>
          <ac:spMkLst>
            <pc:docMk/>
            <pc:sldMk cId="2534069066" sldId="4196"/>
            <ac:spMk id="155" creationId="{69C63DB6-848D-4D4F-B79A-92561BBBB8DA}"/>
          </ac:spMkLst>
        </pc:spChg>
        <pc:spChg chg="del">
          <ac:chgData name="Fátima Aparecida da Cruz Padoan" userId="0cf77b2ca1aec032" providerId="LiveId" clId="{D90B3AB3-00BC-41F4-A0F1-23708D57076F}" dt="2024-09-25T13:45:55.095" v="96" actId="21"/>
          <ac:spMkLst>
            <pc:docMk/>
            <pc:sldMk cId="2534069066" sldId="4196"/>
            <ac:spMk id="156" creationId="{4056544C-398B-4F82-A493-B1CCEA94DF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28E70-029A-425B-AF6B-D3F6794D4E83}" type="doc">
      <dgm:prSet loTypeId="urn:microsoft.com/office/officeart/2005/8/layout/cycle8" loCatId="cycle" qsTypeId="urn:microsoft.com/office/officeart/2005/8/quickstyle/3d3" qsCatId="3D" csTypeId="urn:microsoft.com/office/officeart/2005/8/colors/colorful4" csCatId="colorful" phldr="1"/>
      <dgm:spPr/>
    </dgm:pt>
    <dgm:pt modelId="{CEE6BC46-9264-40BD-9E69-0C0F580C00D5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pt-BR" b="0" i="0" dirty="0"/>
            <a:t>Fomento à Pesquisa Científica e Tecnológica e Inovação; </a:t>
          </a:r>
          <a:endParaRPr lang="pt-BR" dirty="0"/>
        </a:p>
      </dgm:t>
    </dgm:pt>
    <dgm:pt modelId="{A9313665-769C-488C-98DF-C347D963F4E8}" type="parTrans" cxnId="{08E11142-66F0-4ABA-8692-AD56D9FB5A0D}">
      <dgm:prSet/>
      <dgm:spPr/>
      <dgm:t>
        <a:bodyPr/>
        <a:lstStyle/>
        <a:p>
          <a:endParaRPr lang="pt-BR"/>
        </a:p>
      </dgm:t>
    </dgm:pt>
    <dgm:pt modelId="{D977E290-17A1-4F2C-9935-7AAFEF370592}" type="sibTrans" cxnId="{08E11142-66F0-4ABA-8692-AD56D9FB5A0D}">
      <dgm:prSet/>
      <dgm:spPr/>
      <dgm:t>
        <a:bodyPr/>
        <a:lstStyle/>
        <a:p>
          <a:endParaRPr lang="pt-BR"/>
        </a:p>
      </dgm:t>
    </dgm:pt>
    <dgm:pt modelId="{BC374AB9-D223-4E5B-9E12-70E97E9BEADB}">
      <dgm:prSet/>
      <dgm:spPr/>
      <dgm:t>
        <a:bodyPr/>
        <a:lstStyle/>
        <a:p>
          <a:pPr>
            <a:buFont typeface="+mj-lt"/>
            <a:buAutoNum type="arabicPeriod"/>
          </a:pPr>
          <a:r>
            <a:rPr lang="pt-BR" b="0" i="0"/>
            <a:t>Verticalização do Ensino Superior e Formação de Pesquisadores;</a:t>
          </a:r>
        </a:p>
      </dgm:t>
    </dgm:pt>
    <dgm:pt modelId="{C12AA7D0-3C73-45C1-81BF-60A62C0856F1}" type="parTrans" cxnId="{C3C05F10-BAEB-4E78-9DA3-C570F25D5D4D}">
      <dgm:prSet/>
      <dgm:spPr/>
      <dgm:t>
        <a:bodyPr/>
        <a:lstStyle/>
        <a:p>
          <a:endParaRPr lang="pt-BR"/>
        </a:p>
      </dgm:t>
    </dgm:pt>
    <dgm:pt modelId="{850F4C06-49CC-45D8-9A35-3061CDB32AFB}" type="sibTrans" cxnId="{C3C05F10-BAEB-4E78-9DA3-C570F25D5D4D}">
      <dgm:prSet/>
      <dgm:spPr/>
      <dgm:t>
        <a:bodyPr/>
        <a:lstStyle/>
        <a:p>
          <a:endParaRPr lang="pt-BR"/>
        </a:p>
      </dgm:t>
    </dgm:pt>
    <dgm:pt modelId="{7A7AF4CC-52FD-4F44-92F7-8A375DECED43}">
      <dgm:prSet/>
      <dgm:spPr/>
      <dgm:t>
        <a:bodyPr/>
        <a:lstStyle/>
        <a:p>
          <a:pPr>
            <a:buFont typeface="+mj-lt"/>
            <a:buAutoNum type="arabicPeriod"/>
          </a:pPr>
          <a:r>
            <a:rPr lang="pt-BR" b="0" i="0"/>
            <a:t>Disseminação da Pesquisa Científica e Tecnológica</a:t>
          </a:r>
        </a:p>
      </dgm:t>
    </dgm:pt>
    <dgm:pt modelId="{A3F9261D-F0AE-47AA-B250-B50D127972D1}" type="parTrans" cxnId="{2DCFA1C2-ECD2-4039-82D6-690D147FACB3}">
      <dgm:prSet/>
      <dgm:spPr/>
      <dgm:t>
        <a:bodyPr/>
        <a:lstStyle/>
        <a:p>
          <a:endParaRPr lang="pt-BR"/>
        </a:p>
      </dgm:t>
    </dgm:pt>
    <dgm:pt modelId="{FBC142E6-8434-4B0C-B4D8-CF366824D3F3}" type="sibTrans" cxnId="{2DCFA1C2-ECD2-4039-82D6-690D147FACB3}">
      <dgm:prSet/>
      <dgm:spPr/>
      <dgm:t>
        <a:bodyPr/>
        <a:lstStyle/>
        <a:p>
          <a:endParaRPr lang="pt-BR"/>
        </a:p>
      </dgm:t>
    </dgm:pt>
    <dgm:pt modelId="{42204FA9-7E7A-4C93-AA90-E2C52F2F7DDC}" type="pres">
      <dgm:prSet presAssocID="{9D428E70-029A-425B-AF6B-D3F6794D4E83}" presName="compositeShape" presStyleCnt="0">
        <dgm:presLayoutVars>
          <dgm:chMax val="7"/>
          <dgm:dir/>
          <dgm:resizeHandles val="exact"/>
        </dgm:presLayoutVars>
      </dgm:prSet>
      <dgm:spPr/>
    </dgm:pt>
    <dgm:pt modelId="{066360A4-5B6B-4FC9-A3AD-36C1C178E39D}" type="pres">
      <dgm:prSet presAssocID="{9D428E70-029A-425B-AF6B-D3F6794D4E83}" presName="wedge1" presStyleLbl="node1" presStyleIdx="0" presStyleCnt="3"/>
      <dgm:spPr/>
    </dgm:pt>
    <dgm:pt modelId="{8CC3F99E-D22B-4BA7-B9D9-6FF10F06D0FF}" type="pres">
      <dgm:prSet presAssocID="{9D428E70-029A-425B-AF6B-D3F6794D4E83}" presName="dummy1a" presStyleCnt="0"/>
      <dgm:spPr/>
    </dgm:pt>
    <dgm:pt modelId="{3BAA3B96-577F-4CB4-A6E4-E7E244730F25}" type="pres">
      <dgm:prSet presAssocID="{9D428E70-029A-425B-AF6B-D3F6794D4E83}" presName="dummy1b" presStyleCnt="0"/>
      <dgm:spPr/>
    </dgm:pt>
    <dgm:pt modelId="{383A451F-E617-46FD-80F7-344B4A98AED7}" type="pres">
      <dgm:prSet presAssocID="{9D428E70-029A-425B-AF6B-D3F6794D4E8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73054E4-0D12-4FB5-B14E-FD2167FF8682}" type="pres">
      <dgm:prSet presAssocID="{9D428E70-029A-425B-AF6B-D3F6794D4E83}" presName="wedge2" presStyleLbl="node1" presStyleIdx="1" presStyleCnt="3"/>
      <dgm:spPr/>
    </dgm:pt>
    <dgm:pt modelId="{F3D74928-F47F-4C4B-9BB6-C384DED652CC}" type="pres">
      <dgm:prSet presAssocID="{9D428E70-029A-425B-AF6B-D3F6794D4E83}" presName="dummy2a" presStyleCnt="0"/>
      <dgm:spPr/>
    </dgm:pt>
    <dgm:pt modelId="{357F6BF0-5523-43A1-965A-6C715093BAF6}" type="pres">
      <dgm:prSet presAssocID="{9D428E70-029A-425B-AF6B-D3F6794D4E83}" presName="dummy2b" presStyleCnt="0"/>
      <dgm:spPr/>
    </dgm:pt>
    <dgm:pt modelId="{2609FCDA-CDC6-4E8A-946C-435F13FDDAF3}" type="pres">
      <dgm:prSet presAssocID="{9D428E70-029A-425B-AF6B-D3F6794D4E8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8D1A86-72B1-4B10-9A94-8E45CDE06953}" type="pres">
      <dgm:prSet presAssocID="{9D428E70-029A-425B-AF6B-D3F6794D4E83}" presName="wedge3" presStyleLbl="node1" presStyleIdx="2" presStyleCnt="3"/>
      <dgm:spPr/>
    </dgm:pt>
    <dgm:pt modelId="{335243C9-A233-4CA1-81A3-DE9DB27BEFCF}" type="pres">
      <dgm:prSet presAssocID="{9D428E70-029A-425B-AF6B-D3F6794D4E83}" presName="dummy3a" presStyleCnt="0"/>
      <dgm:spPr/>
    </dgm:pt>
    <dgm:pt modelId="{533FF294-B98C-485C-9FDE-2AC6621AA5D4}" type="pres">
      <dgm:prSet presAssocID="{9D428E70-029A-425B-AF6B-D3F6794D4E83}" presName="dummy3b" presStyleCnt="0"/>
      <dgm:spPr/>
    </dgm:pt>
    <dgm:pt modelId="{25842B70-6952-4524-A9C8-9D22D9238FA0}" type="pres">
      <dgm:prSet presAssocID="{9D428E70-029A-425B-AF6B-D3F6794D4E8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3AB5098-D721-4641-8B29-5ED51EEE60ED}" type="pres">
      <dgm:prSet presAssocID="{D977E290-17A1-4F2C-9935-7AAFEF370592}" presName="arrowWedge1" presStyleLbl="fgSibTrans2D1" presStyleIdx="0" presStyleCnt="3"/>
      <dgm:spPr/>
    </dgm:pt>
    <dgm:pt modelId="{83E2006B-A7DA-4B14-84FA-C19958E51083}" type="pres">
      <dgm:prSet presAssocID="{850F4C06-49CC-45D8-9A35-3061CDB32AFB}" presName="arrowWedge2" presStyleLbl="fgSibTrans2D1" presStyleIdx="1" presStyleCnt="3"/>
      <dgm:spPr/>
    </dgm:pt>
    <dgm:pt modelId="{0B509FCE-CA16-4790-B5F3-51BCFE0D2EFD}" type="pres">
      <dgm:prSet presAssocID="{FBC142E6-8434-4B0C-B4D8-CF366824D3F3}" presName="arrowWedge3" presStyleLbl="fgSibTrans2D1" presStyleIdx="2" presStyleCnt="3"/>
      <dgm:spPr/>
    </dgm:pt>
  </dgm:ptLst>
  <dgm:cxnLst>
    <dgm:cxn modelId="{C3C05F10-BAEB-4E78-9DA3-C570F25D5D4D}" srcId="{9D428E70-029A-425B-AF6B-D3F6794D4E83}" destId="{BC374AB9-D223-4E5B-9E12-70E97E9BEADB}" srcOrd="1" destOrd="0" parTransId="{C12AA7D0-3C73-45C1-81BF-60A62C0856F1}" sibTransId="{850F4C06-49CC-45D8-9A35-3061CDB32AFB}"/>
    <dgm:cxn modelId="{19634540-270C-4CC4-96C9-85240584B619}" type="presOf" srcId="{BC374AB9-D223-4E5B-9E12-70E97E9BEADB}" destId="{2609FCDA-CDC6-4E8A-946C-435F13FDDAF3}" srcOrd="1" destOrd="0" presId="urn:microsoft.com/office/officeart/2005/8/layout/cycle8"/>
    <dgm:cxn modelId="{08E11142-66F0-4ABA-8692-AD56D9FB5A0D}" srcId="{9D428E70-029A-425B-AF6B-D3F6794D4E83}" destId="{CEE6BC46-9264-40BD-9E69-0C0F580C00D5}" srcOrd="0" destOrd="0" parTransId="{A9313665-769C-488C-98DF-C347D963F4E8}" sibTransId="{D977E290-17A1-4F2C-9935-7AAFEF370592}"/>
    <dgm:cxn modelId="{57FE1F95-425D-4909-B5B8-3AC3FFC28468}" type="presOf" srcId="{9D428E70-029A-425B-AF6B-D3F6794D4E83}" destId="{42204FA9-7E7A-4C93-AA90-E2C52F2F7DDC}" srcOrd="0" destOrd="0" presId="urn:microsoft.com/office/officeart/2005/8/layout/cycle8"/>
    <dgm:cxn modelId="{FD6696A7-F715-4E43-BC88-8262880E557E}" type="presOf" srcId="{CEE6BC46-9264-40BD-9E69-0C0F580C00D5}" destId="{066360A4-5B6B-4FC9-A3AD-36C1C178E39D}" srcOrd="0" destOrd="0" presId="urn:microsoft.com/office/officeart/2005/8/layout/cycle8"/>
    <dgm:cxn modelId="{2DCFA1C2-ECD2-4039-82D6-690D147FACB3}" srcId="{9D428E70-029A-425B-AF6B-D3F6794D4E83}" destId="{7A7AF4CC-52FD-4F44-92F7-8A375DECED43}" srcOrd="2" destOrd="0" parTransId="{A3F9261D-F0AE-47AA-B250-B50D127972D1}" sibTransId="{FBC142E6-8434-4B0C-B4D8-CF366824D3F3}"/>
    <dgm:cxn modelId="{2346FAC4-E1CB-49BF-8C82-E74827A64232}" type="presOf" srcId="{CEE6BC46-9264-40BD-9E69-0C0F580C00D5}" destId="{383A451F-E617-46FD-80F7-344B4A98AED7}" srcOrd="1" destOrd="0" presId="urn:microsoft.com/office/officeart/2005/8/layout/cycle8"/>
    <dgm:cxn modelId="{5B5C07C8-6EAA-41A8-91A3-7F4510EDCB73}" type="presOf" srcId="{7A7AF4CC-52FD-4F44-92F7-8A375DECED43}" destId="{998D1A86-72B1-4B10-9A94-8E45CDE06953}" srcOrd="0" destOrd="0" presId="urn:microsoft.com/office/officeart/2005/8/layout/cycle8"/>
    <dgm:cxn modelId="{AD3D12CF-4C56-430C-A60E-32DAA7FE1D1A}" type="presOf" srcId="{7A7AF4CC-52FD-4F44-92F7-8A375DECED43}" destId="{25842B70-6952-4524-A9C8-9D22D9238FA0}" srcOrd="1" destOrd="0" presId="urn:microsoft.com/office/officeart/2005/8/layout/cycle8"/>
    <dgm:cxn modelId="{8F735CF2-A938-49F2-ADFD-5B1A8B131087}" type="presOf" srcId="{BC374AB9-D223-4E5B-9E12-70E97E9BEADB}" destId="{073054E4-0D12-4FB5-B14E-FD2167FF8682}" srcOrd="0" destOrd="0" presId="urn:microsoft.com/office/officeart/2005/8/layout/cycle8"/>
    <dgm:cxn modelId="{1C1678F1-079C-4744-A4BD-B15E965433B3}" type="presParOf" srcId="{42204FA9-7E7A-4C93-AA90-E2C52F2F7DDC}" destId="{066360A4-5B6B-4FC9-A3AD-36C1C178E39D}" srcOrd="0" destOrd="0" presId="urn:microsoft.com/office/officeart/2005/8/layout/cycle8"/>
    <dgm:cxn modelId="{0A46B906-3BA3-423B-A149-DB3D062E6CE2}" type="presParOf" srcId="{42204FA9-7E7A-4C93-AA90-E2C52F2F7DDC}" destId="{8CC3F99E-D22B-4BA7-B9D9-6FF10F06D0FF}" srcOrd="1" destOrd="0" presId="urn:microsoft.com/office/officeart/2005/8/layout/cycle8"/>
    <dgm:cxn modelId="{33F64847-B214-4B8E-A83B-D6261DF9625F}" type="presParOf" srcId="{42204FA9-7E7A-4C93-AA90-E2C52F2F7DDC}" destId="{3BAA3B96-577F-4CB4-A6E4-E7E244730F25}" srcOrd="2" destOrd="0" presId="urn:microsoft.com/office/officeart/2005/8/layout/cycle8"/>
    <dgm:cxn modelId="{CA4802B0-1792-4E0C-A2AB-8B3905883DE9}" type="presParOf" srcId="{42204FA9-7E7A-4C93-AA90-E2C52F2F7DDC}" destId="{383A451F-E617-46FD-80F7-344B4A98AED7}" srcOrd="3" destOrd="0" presId="urn:microsoft.com/office/officeart/2005/8/layout/cycle8"/>
    <dgm:cxn modelId="{935D6666-9241-4349-8377-B69E462230A1}" type="presParOf" srcId="{42204FA9-7E7A-4C93-AA90-E2C52F2F7DDC}" destId="{073054E4-0D12-4FB5-B14E-FD2167FF8682}" srcOrd="4" destOrd="0" presId="urn:microsoft.com/office/officeart/2005/8/layout/cycle8"/>
    <dgm:cxn modelId="{2714C23F-79F9-4DBE-B2CF-DEF403CF4BBF}" type="presParOf" srcId="{42204FA9-7E7A-4C93-AA90-E2C52F2F7DDC}" destId="{F3D74928-F47F-4C4B-9BB6-C384DED652CC}" srcOrd="5" destOrd="0" presId="urn:microsoft.com/office/officeart/2005/8/layout/cycle8"/>
    <dgm:cxn modelId="{95539840-7D72-4F68-B361-7F14E0DDC232}" type="presParOf" srcId="{42204FA9-7E7A-4C93-AA90-E2C52F2F7DDC}" destId="{357F6BF0-5523-43A1-965A-6C715093BAF6}" srcOrd="6" destOrd="0" presId="urn:microsoft.com/office/officeart/2005/8/layout/cycle8"/>
    <dgm:cxn modelId="{E674CCE5-276E-4968-BEAD-F055C5A9E195}" type="presParOf" srcId="{42204FA9-7E7A-4C93-AA90-E2C52F2F7DDC}" destId="{2609FCDA-CDC6-4E8A-946C-435F13FDDAF3}" srcOrd="7" destOrd="0" presId="urn:microsoft.com/office/officeart/2005/8/layout/cycle8"/>
    <dgm:cxn modelId="{48EBAF2E-D9FC-4CEC-AFE5-DCF8496EEFB9}" type="presParOf" srcId="{42204FA9-7E7A-4C93-AA90-E2C52F2F7DDC}" destId="{998D1A86-72B1-4B10-9A94-8E45CDE06953}" srcOrd="8" destOrd="0" presId="urn:microsoft.com/office/officeart/2005/8/layout/cycle8"/>
    <dgm:cxn modelId="{F334BC1A-44B4-4135-B42E-0133BD098AEB}" type="presParOf" srcId="{42204FA9-7E7A-4C93-AA90-E2C52F2F7DDC}" destId="{335243C9-A233-4CA1-81A3-DE9DB27BEFCF}" srcOrd="9" destOrd="0" presId="urn:microsoft.com/office/officeart/2005/8/layout/cycle8"/>
    <dgm:cxn modelId="{4EE39FE4-317D-4FCB-9A0A-AC610F36D1CE}" type="presParOf" srcId="{42204FA9-7E7A-4C93-AA90-E2C52F2F7DDC}" destId="{533FF294-B98C-485C-9FDE-2AC6621AA5D4}" srcOrd="10" destOrd="0" presId="urn:microsoft.com/office/officeart/2005/8/layout/cycle8"/>
    <dgm:cxn modelId="{F40F8793-0721-4DD0-A7B4-807072CC0F4D}" type="presParOf" srcId="{42204FA9-7E7A-4C93-AA90-E2C52F2F7DDC}" destId="{25842B70-6952-4524-A9C8-9D22D9238FA0}" srcOrd="11" destOrd="0" presId="urn:microsoft.com/office/officeart/2005/8/layout/cycle8"/>
    <dgm:cxn modelId="{34A99385-1872-4046-B985-10B9DA9F4229}" type="presParOf" srcId="{42204FA9-7E7A-4C93-AA90-E2C52F2F7DDC}" destId="{C3AB5098-D721-4641-8B29-5ED51EEE60ED}" srcOrd="12" destOrd="0" presId="urn:microsoft.com/office/officeart/2005/8/layout/cycle8"/>
    <dgm:cxn modelId="{9517EAB0-5088-4D0E-9279-FE9325611AC9}" type="presParOf" srcId="{42204FA9-7E7A-4C93-AA90-E2C52F2F7DDC}" destId="{83E2006B-A7DA-4B14-84FA-C19958E51083}" srcOrd="13" destOrd="0" presId="urn:microsoft.com/office/officeart/2005/8/layout/cycle8"/>
    <dgm:cxn modelId="{0D7A2258-458B-4BF9-ACC9-C2D324DCD34B}" type="presParOf" srcId="{42204FA9-7E7A-4C93-AA90-E2C52F2F7DDC}" destId="{0B509FCE-CA16-4790-B5F3-51BCFE0D2EF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5C636-15D4-4BE8-96F2-0033752AE45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53643E1-1A39-4562-8295-1B12F492ECC4}">
      <dgm:prSet phldrT="[Texto]" custT="1"/>
      <dgm:spPr/>
      <dgm:t>
        <a:bodyPr/>
        <a:lstStyle/>
        <a:p>
          <a:r>
            <a:rPr lang="pt-BR" sz="1800" dirty="0"/>
            <a:t>Governo</a:t>
          </a:r>
        </a:p>
      </dgm:t>
    </dgm:pt>
    <dgm:pt modelId="{1AF8925A-064C-44C1-9FC3-C5E48F64CDF8}" type="parTrans" cxnId="{44EF3AE7-C412-420B-9EDD-6AA510D59A46}">
      <dgm:prSet/>
      <dgm:spPr/>
      <dgm:t>
        <a:bodyPr/>
        <a:lstStyle/>
        <a:p>
          <a:endParaRPr lang="pt-BR" sz="1800"/>
        </a:p>
      </dgm:t>
    </dgm:pt>
    <dgm:pt modelId="{FD8EEFD1-4E39-418A-B625-C7717C369F66}" type="sibTrans" cxnId="{44EF3AE7-C412-420B-9EDD-6AA510D59A46}">
      <dgm:prSet/>
      <dgm:spPr/>
      <dgm:t>
        <a:bodyPr/>
        <a:lstStyle/>
        <a:p>
          <a:endParaRPr lang="pt-BR" sz="1800"/>
        </a:p>
      </dgm:t>
    </dgm:pt>
    <dgm:pt modelId="{34CCD2EE-41EB-4B46-96D9-4995CAC5B63E}">
      <dgm:prSet phldrT="[Texto]" custT="1"/>
      <dgm:spPr/>
      <dgm:t>
        <a:bodyPr/>
        <a:lstStyle/>
        <a:p>
          <a:r>
            <a:rPr lang="pt-BR" sz="1600" b="1" dirty="0"/>
            <a:t>Academia</a:t>
          </a:r>
        </a:p>
      </dgm:t>
    </dgm:pt>
    <dgm:pt modelId="{E58C99FB-1520-4863-8C6F-75E1C1B2A95A}" type="parTrans" cxnId="{0D2782B7-CA04-4BF9-B440-3609F170938D}">
      <dgm:prSet/>
      <dgm:spPr/>
      <dgm:t>
        <a:bodyPr/>
        <a:lstStyle/>
        <a:p>
          <a:endParaRPr lang="pt-BR" sz="1800"/>
        </a:p>
      </dgm:t>
    </dgm:pt>
    <dgm:pt modelId="{1E41A3CF-0D6A-4668-BAAF-75D360CBB0F6}" type="sibTrans" cxnId="{0D2782B7-CA04-4BF9-B440-3609F170938D}">
      <dgm:prSet/>
      <dgm:spPr/>
      <dgm:t>
        <a:bodyPr/>
        <a:lstStyle/>
        <a:p>
          <a:endParaRPr lang="pt-BR" sz="1800"/>
        </a:p>
      </dgm:t>
    </dgm:pt>
    <dgm:pt modelId="{DAFE3937-9D5A-439A-91A8-B02E3C4B6AC8}">
      <dgm:prSet phldrT="[Texto]" custT="1"/>
      <dgm:spPr/>
      <dgm:t>
        <a:bodyPr/>
        <a:lstStyle/>
        <a:p>
          <a:r>
            <a:rPr lang="pt-BR" sz="1800" dirty="0"/>
            <a:t>Empresa</a:t>
          </a:r>
        </a:p>
      </dgm:t>
    </dgm:pt>
    <dgm:pt modelId="{2F04224D-4A67-486D-A4A1-9E25DD7529AC}" type="parTrans" cxnId="{3F9B9C9E-5CA8-44C0-8386-C527B610641D}">
      <dgm:prSet/>
      <dgm:spPr/>
      <dgm:t>
        <a:bodyPr/>
        <a:lstStyle/>
        <a:p>
          <a:endParaRPr lang="pt-BR" sz="1800"/>
        </a:p>
      </dgm:t>
    </dgm:pt>
    <dgm:pt modelId="{9F697AE7-54AB-4E74-8F0D-5D1D1E39D8B0}" type="sibTrans" cxnId="{3F9B9C9E-5CA8-44C0-8386-C527B610641D}">
      <dgm:prSet/>
      <dgm:spPr/>
      <dgm:t>
        <a:bodyPr/>
        <a:lstStyle/>
        <a:p>
          <a:endParaRPr lang="pt-BR" sz="1800"/>
        </a:p>
      </dgm:t>
    </dgm:pt>
    <dgm:pt modelId="{FE61E5B1-D75B-4760-8CB8-90C590A87AB9}">
      <dgm:prSet phldrT="[Texto]" custT="1"/>
      <dgm:spPr/>
      <dgm:t>
        <a:bodyPr/>
        <a:lstStyle/>
        <a:p>
          <a:r>
            <a:rPr lang="pt-BR" sz="1800" dirty="0"/>
            <a:t>SCO</a:t>
          </a:r>
        </a:p>
      </dgm:t>
    </dgm:pt>
    <dgm:pt modelId="{AC512477-5BCD-46FF-B24A-17F7F0B37D02}" type="parTrans" cxnId="{CA93E635-C3FE-440A-B2D2-DECF817C6F50}">
      <dgm:prSet/>
      <dgm:spPr/>
      <dgm:t>
        <a:bodyPr/>
        <a:lstStyle/>
        <a:p>
          <a:endParaRPr lang="pt-BR" sz="1800"/>
        </a:p>
      </dgm:t>
    </dgm:pt>
    <dgm:pt modelId="{79D3EACC-0C53-4B30-AEA6-C6366AAA40FA}" type="sibTrans" cxnId="{CA93E635-C3FE-440A-B2D2-DECF817C6F50}">
      <dgm:prSet/>
      <dgm:spPr/>
      <dgm:t>
        <a:bodyPr/>
        <a:lstStyle/>
        <a:p>
          <a:endParaRPr lang="pt-BR" sz="1800"/>
        </a:p>
      </dgm:t>
    </dgm:pt>
    <dgm:pt modelId="{037CB55C-DB48-4585-8371-B5F3A57CAAB4}" type="pres">
      <dgm:prSet presAssocID="{8845C636-15D4-4BE8-96F2-0033752AE45A}" presName="compositeShape" presStyleCnt="0">
        <dgm:presLayoutVars>
          <dgm:chMax val="7"/>
          <dgm:dir/>
          <dgm:resizeHandles val="exact"/>
        </dgm:presLayoutVars>
      </dgm:prSet>
      <dgm:spPr/>
    </dgm:pt>
    <dgm:pt modelId="{5A6903C8-78F4-4677-8907-F8BC672D8759}" type="pres">
      <dgm:prSet presAssocID="{253643E1-1A39-4562-8295-1B12F492ECC4}" presName="circ1" presStyleLbl="vennNode1" presStyleIdx="0" presStyleCnt="4" custScaleX="81109"/>
      <dgm:spPr/>
    </dgm:pt>
    <dgm:pt modelId="{E4E021AB-649F-47BA-BE07-CCA46AECB244}" type="pres">
      <dgm:prSet presAssocID="{253643E1-1A39-4562-8295-1B12F492EC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E038C1-6664-4CA9-AAD6-64B34886F0F9}" type="pres">
      <dgm:prSet presAssocID="{34CCD2EE-41EB-4B46-96D9-4995CAC5B63E}" presName="circ2" presStyleLbl="vennNode1" presStyleIdx="1" presStyleCnt="4" custScaleX="139243" custScaleY="71441" custLinFactNeighborX="-693" custLinFactNeighborY="-332"/>
      <dgm:spPr/>
    </dgm:pt>
    <dgm:pt modelId="{3191D0A9-5990-4FCC-BBB6-C26C44F322E1}" type="pres">
      <dgm:prSet presAssocID="{34CCD2EE-41EB-4B46-96D9-4995CAC5B6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92844E-E969-4269-ABF5-E36819DE56DB}" type="pres">
      <dgm:prSet presAssocID="{DAFE3937-9D5A-439A-91A8-B02E3C4B6AC8}" presName="circ3" presStyleLbl="vennNode1" presStyleIdx="2" presStyleCnt="4" custScaleX="78539"/>
      <dgm:spPr/>
    </dgm:pt>
    <dgm:pt modelId="{D2A01D44-B83D-4612-88A7-04D748FCBAEA}" type="pres">
      <dgm:prSet presAssocID="{DAFE3937-9D5A-439A-91A8-B02E3C4B6A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A52284-8A8E-4112-8F82-95C78FD7733A}" type="pres">
      <dgm:prSet presAssocID="{FE61E5B1-D75B-4760-8CB8-90C590A87AB9}" presName="circ4" presStyleLbl="vennNode1" presStyleIdx="3" presStyleCnt="4" custScaleX="123166" custScaleY="73830"/>
      <dgm:spPr/>
    </dgm:pt>
    <dgm:pt modelId="{332BC6A9-6F80-48AE-B1CA-04C65ADEB3D0}" type="pres">
      <dgm:prSet presAssocID="{FE61E5B1-D75B-4760-8CB8-90C590A87AB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FA111A-E4D9-4B7C-8B46-1D6A98F90EA4}" type="presOf" srcId="{DAFE3937-9D5A-439A-91A8-B02E3C4B6AC8}" destId="{D2A01D44-B83D-4612-88A7-04D748FCBAEA}" srcOrd="1" destOrd="0" presId="urn:microsoft.com/office/officeart/2005/8/layout/venn1"/>
    <dgm:cxn modelId="{A663231E-EB0F-4433-A872-402F9571F2A7}" type="presOf" srcId="{34CCD2EE-41EB-4B46-96D9-4995CAC5B63E}" destId="{3191D0A9-5990-4FCC-BBB6-C26C44F322E1}" srcOrd="1" destOrd="0" presId="urn:microsoft.com/office/officeart/2005/8/layout/venn1"/>
    <dgm:cxn modelId="{7118C322-A943-4C92-8B90-B5A7FFB9B44C}" type="presOf" srcId="{DAFE3937-9D5A-439A-91A8-B02E3C4B6AC8}" destId="{FF92844E-E969-4269-ABF5-E36819DE56DB}" srcOrd="0" destOrd="0" presId="urn:microsoft.com/office/officeart/2005/8/layout/venn1"/>
    <dgm:cxn modelId="{7250352F-A951-4477-AF39-18FC70FDF14C}" type="presOf" srcId="{34CCD2EE-41EB-4B46-96D9-4995CAC5B63E}" destId="{10E038C1-6664-4CA9-AAD6-64B34886F0F9}" srcOrd="0" destOrd="0" presId="urn:microsoft.com/office/officeart/2005/8/layout/venn1"/>
    <dgm:cxn modelId="{CA93E635-C3FE-440A-B2D2-DECF817C6F50}" srcId="{8845C636-15D4-4BE8-96F2-0033752AE45A}" destId="{FE61E5B1-D75B-4760-8CB8-90C590A87AB9}" srcOrd="3" destOrd="0" parTransId="{AC512477-5BCD-46FF-B24A-17F7F0B37D02}" sibTransId="{79D3EACC-0C53-4B30-AEA6-C6366AAA40FA}"/>
    <dgm:cxn modelId="{AD31CD4C-0754-4205-97CB-03612638B59E}" type="presOf" srcId="{FE61E5B1-D75B-4760-8CB8-90C590A87AB9}" destId="{332BC6A9-6F80-48AE-B1CA-04C65ADEB3D0}" srcOrd="1" destOrd="0" presId="urn:microsoft.com/office/officeart/2005/8/layout/venn1"/>
    <dgm:cxn modelId="{21ADD978-A7AD-487A-8E63-71701CEB1258}" type="presOf" srcId="{8845C636-15D4-4BE8-96F2-0033752AE45A}" destId="{037CB55C-DB48-4585-8371-B5F3A57CAAB4}" srcOrd="0" destOrd="0" presId="urn:microsoft.com/office/officeart/2005/8/layout/venn1"/>
    <dgm:cxn modelId="{D410D38F-FA50-4D0A-BEEF-2F90C262D636}" type="presOf" srcId="{253643E1-1A39-4562-8295-1B12F492ECC4}" destId="{E4E021AB-649F-47BA-BE07-CCA46AECB244}" srcOrd="1" destOrd="0" presId="urn:microsoft.com/office/officeart/2005/8/layout/venn1"/>
    <dgm:cxn modelId="{3F9B9C9E-5CA8-44C0-8386-C527B610641D}" srcId="{8845C636-15D4-4BE8-96F2-0033752AE45A}" destId="{DAFE3937-9D5A-439A-91A8-B02E3C4B6AC8}" srcOrd="2" destOrd="0" parTransId="{2F04224D-4A67-486D-A4A1-9E25DD7529AC}" sibTransId="{9F697AE7-54AB-4E74-8F0D-5D1D1E39D8B0}"/>
    <dgm:cxn modelId="{22CD01B2-C84E-4E2A-BB96-5B47115DEEBF}" type="presOf" srcId="{FE61E5B1-D75B-4760-8CB8-90C590A87AB9}" destId="{96A52284-8A8E-4112-8F82-95C78FD7733A}" srcOrd="0" destOrd="0" presId="urn:microsoft.com/office/officeart/2005/8/layout/venn1"/>
    <dgm:cxn modelId="{0D2782B7-CA04-4BF9-B440-3609F170938D}" srcId="{8845C636-15D4-4BE8-96F2-0033752AE45A}" destId="{34CCD2EE-41EB-4B46-96D9-4995CAC5B63E}" srcOrd="1" destOrd="0" parTransId="{E58C99FB-1520-4863-8C6F-75E1C1B2A95A}" sibTransId="{1E41A3CF-0D6A-4668-BAAF-75D360CBB0F6}"/>
    <dgm:cxn modelId="{44EF3AE7-C412-420B-9EDD-6AA510D59A46}" srcId="{8845C636-15D4-4BE8-96F2-0033752AE45A}" destId="{253643E1-1A39-4562-8295-1B12F492ECC4}" srcOrd="0" destOrd="0" parTransId="{1AF8925A-064C-44C1-9FC3-C5E48F64CDF8}" sibTransId="{FD8EEFD1-4E39-418A-B625-C7717C369F66}"/>
    <dgm:cxn modelId="{5AFDFBED-338A-4A5B-B745-EF9C7F39A173}" type="presOf" srcId="{253643E1-1A39-4562-8295-1B12F492ECC4}" destId="{5A6903C8-78F4-4677-8907-F8BC672D8759}" srcOrd="0" destOrd="0" presId="urn:microsoft.com/office/officeart/2005/8/layout/venn1"/>
    <dgm:cxn modelId="{A0C7CFD2-BD72-4BBB-B719-EE2C541918E4}" type="presParOf" srcId="{037CB55C-DB48-4585-8371-B5F3A57CAAB4}" destId="{5A6903C8-78F4-4677-8907-F8BC672D8759}" srcOrd="0" destOrd="0" presId="urn:microsoft.com/office/officeart/2005/8/layout/venn1"/>
    <dgm:cxn modelId="{3FCB89D3-361A-41B6-B9C9-B0D5D83B0F85}" type="presParOf" srcId="{037CB55C-DB48-4585-8371-B5F3A57CAAB4}" destId="{E4E021AB-649F-47BA-BE07-CCA46AECB244}" srcOrd="1" destOrd="0" presId="urn:microsoft.com/office/officeart/2005/8/layout/venn1"/>
    <dgm:cxn modelId="{19AF4313-E8D0-4802-A338-47A0BB80E1B5}" type="presParOf" srcId="{037CB55C-DB48-4585-8371-B5F3A57CAAB4}" destId="{10E038C1-6664-4CA9-AAD6-64B34886F0F9}" srcOrd="2" destOrd="0" presId="urn:microsoft.com/office/officeart/2005/8/layout/venn1"/>
    <dgm:cxn modelId="{319C070D-8F4C-4207-91FA-587369A8E0FD}" type="presParOf" srcId="{037CB55C-DB48-4585-8371-B5F3A57CAAB4}" destId="{3191D0A9-5990-4FCC-BBB6-C26C44F322E1}" srcOrd="3" destOrd="0" presId="urn:microsoft.com/office/officeart/2005/8/layout/venn1"/>
    <dgm:cxn modelId="{3C1A99C6-9C43-402B-92AF-6A49C1FF8A7E}" type="presParOf" srcId="{037CB55C-DB48-4585-8371-B5F3A57CAAB4}" destId="{FF92844E-E969-4269-ABF5-E36819DE56DB}" srcOrd="4" destOrd="0" presId="urn:microsoft.com/office/officeart/2005/8/layout/venn1"/>
    <dgm:cxn modelId="{10E980BC-33F3-4C66-89E9-D98DE10B25A2}" type="presParOf" srcId="{037CB55C-DB48-4585-8371-B5F3A57CAAB4}" destId="{D2A01D44-B83D-4612-88A7-04D748FCBAEA}" srcOrd="5" destOrd="0" presId="urn:microsoft.com/office/officeart/2005/8/layout/venn1"/>
    <dgm:cxn modelId="{48658830-48A4-45A4-8BC1-1BE4F8FE6130}" type="presParOf" srcId="{037CB55C-DB48-4585-8371-B5F3A57CAAB4}" destId="{96A52284-8A8E-4112-8F82-95C78FD7733A}" srcOrd="6" destOrd="0" presId="urn:microsoft.com/office/officeart/2005/8/layout/venn1"/>
    <dgm:cxn modelId="{DFC334BA-413F-4616-B7AD-AD1A34713C1D}" type="presParOf" srcId="{037CB55C-DB48-4585-8371-B5F3A57CAAB4}" destId="{332BC6A9-6F80-48AE-B1CA-04C65ADEB3D0}" srcOrd="7" destOrd="0" presId="urn:microsoft.com/office/officeart/2005/8/layout/venn1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360A4-5B6B-4FC9-A3AD-36C1C178E39D}">
      <dsp:nvSpPr>
        <dsp:cNvPr id="0" name=""/>
        <dsp:cNvSpPr/>
      </dsp:nvSpPr>
      <dsp:spPr>
        <a:xfrm>
          <a:off x="514852" y="303662"/>
          <a:ext cx="3924248" cy="392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b="0" i="0" kern="1200" dirty="0"/>
            <a:t>Fomento à Pesquisa Científica e Tecnológica e Inovação; </a:t>
          </a:r>
          <a:endParaRPr lang="pt-BR" sz="1600" kern="1200" dirty="0"/>
        </a:p>
      </dsp:txBody>
      <dsp:txXfrm>
        <a:off x="2583024" y="1135228"/>
        <a:ext cx="1401517" cy="1167931"/>
      </dsp:txXfrm>
    </dsp:sp>
    <dsp:sp modelId="{073054E4-0D12-4FB5-B14E-FD2167FF8682}">
      <dsp:nvSpPr>
        <dsp:cNvPr id="0" name=""/>
        <dsp:cNvSpPr/>
      </dsp:nvSpPr>
      <dsp:spPr>
        <a:xfrm>
          <a:off x="434031" y="443813"/>
          <a:ext cx="3924248" cy="3924248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b="0" i="0" kern="1200"/>
            <a:t>Verticalização do Ensino Superior e Formação de Pesquisadores;</a:t>
          </a:r>
        </a:p>
      </dsp:txBody>
      <dsp:txXfrm>
        <a:off x="1368376" y="2989903"/>
        <a:ext cx="2102275" cy="1027779"/>
      </dsp:txXfrm>
    </dsp:sp>
    <dsp:sp modelId="{998D1A86-72B1-4B10-9A94-8E45CDE06953}">
      <dsp:nvSpPr>
        <dsp:cNvPr id="0" name=""/>
        <dsp:cNvSpPr/>
      </dsp:nvSpPr>
      <dsp:spPr>
        <a:xfrm>
          <a:off x="353211" y="303662"/>
          <a:ext cx="3924248" cy="392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b="0" i="0" kern="1200"/>
            <a:t>Disseminação da Pesquisa Científica e Tecnológica</a:t>
          </a:r>
        </a:p>
      </dsp:txBody>
      <dsp:txXfrm>
        <a:off x="807769" y="1135228"/>
        <a:ext cx="1401517" cy="1167931"/>
      </dsp:txXfrm>
    </dsp:sp>
    <dsp:sp modelId="{C3AB5098-D721-4641-8B29-5ED51EEE60ED}">
      <dsp:nvSpPr>
        <dsp:cNvPr id="0" name=""/>
        <dsp:cNvSpPr/>
      </dsp:nvSpPr>
      <dsp:spPr>
        <a:xfrm>
          <a:off x="272247" y="60732"/>
          <a:ext cx="4410107" cy="44101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2006B-A7DA-4B14-84FA-C19958E51083}">
      <dsp:nvSpPr>
        <dsp:cNvPr id="0" name=""/>
        <dsp:cNvSpPr/>
      </dsp:nvSpPr>
      <dsp:spPr>
        <a:xfrm>
          <a:off x="191102" y="200636"/>
          <a:ext cx="4410107" cy="44101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09FCE-CA16-4790-B5F3-51BCFE0D2EFD}">
      <dsp:nvSpPr>
        <dsp:cNvPr id="0" name=""/>
        <dsp:cNvSpPr/>
      </dsp:nvSpPr>
      <dsp:spPr>
        <a:xfrm>
          <a:off x="109957" y="60732"/>
          <a:ext cx="4410107" cy="44101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903C8-78F4-4677-8907-F8BC672D8759}">
      <dsp:nvSpPr>
        <dsp:cNvPr id="0" name=""/>
        <dsp:cNvSpPr/>
      </dsp:nvSpPr>
      <dsp:spPr>
        <a:xfrm>
          <a:off x="1354734" y="35159"/>
          <a:ext cx="1482900" cy="18282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Governo</a:t>
          </a:r>
        </a:p>
      </dsp:txBody>
      <dsp:txXfrm>
        <a:off x="1525838" y="281274"/>
        <a:ext cx="1140692" cy="580127"/>
      </dsp:txXfrm>
    </dsp:sp>
    <dsp:sp modelId="{10E038C1-6664-4CA9-AAD6-64B34886F0F9}">
      <dsp:nvSpPr>
        <dsp:cNvPr id="0" name=""/>
        <dsp:cNvSpPr/>
      </dsp:nvSpPr>
      <dsp:spPr>
        <a:xfrm>
          <a:off x="1619300" y="1098821"/>
          <a:ext cx="2545754" cy="1306142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Academia</a:t>
          </a:r>
        </a:p>
      </dsp:txBody>
      <dsp:txXfrm>
        <a:off x="2990091" y="1249530"/>
        <a:ext cx="979136" cy="1004725"/>
      </dsp:txXfrm>
    </dsp:sp>
    <dsp:sp modelId="{FF92844E-E969-4269-ABF5-E36819DE56DB}">
      <dsp:nvSpPr>
        <dsp:cNvPr id="0" name=""/>
        <dsp:cNvSpPr/>
      </dsp:nvSpPr>
      <dsp:spPr>
        <a:xfrm>
          <a:off x="1378227" y="1652485"/>
          <a:ext cx="1435914" cy="1828281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Empresa</a:t>
          </a:r>
        </a:p>
      </dsp:txBody>
      <dsp:txXfrm>
        <a:off x="1543910" y="2654524"/>
        <a:ext cx="1104549" cy="580127"/>
      </dsp:txXfrm>
    </dsp:sp>
    <dsp:sp modelId="{96A52284-8A8E-4112-8F82-95C78FD7733A}">
      <dsp:nvSpPr>
        <dsp:cNvPr id="0" name=""/>
        <dsp:cNvSpPr/>
      </dsp:nvSpPr>
      <dsp:spPr>
        <a:xfrm>
          <a:off x="161611" y="1083052"/>
          <a:ext cx="2251821" cy="134982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SCO</a:t>
          </a:r>
        </a:p>
      </dsp:txBody>
      <dsp:txXfrm>
        <a:off x="334828" y="1238801"/>
        <a:ext cx="866085" cy="1038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7B4F-08C4-4453-86B9-CBDBBFCB0DF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BB022-C3C5-4154-A9A1-874E5F2BE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3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0350" cy="37195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30" algn="l"/>
                <a:tab pos="896847" algn="l"/>
                <a:tab pos="1346064" algn="l"/>
                <a:tab pos="1795282" algn="l"/>
                <a:tab pos="2244497" algn="l"/>
                <a:tab pos="2693715" algn="l"/>
                <a:tab pos="3142932" algn="l"/>
                <a:tab pos="3592149" algn="l"/>
                <a:tab pos="4041367" algn="l"/>
                <a:tab pos="4490584" algn="l"/>
                <a:tab pos="4939800" algn="l"/>
                <a:tab pos="5389018" algn="l"/>
                <a:tab pos="5838234" algn="l"/>
                <a:tab pos="6287452" algn="l"/>
                <a:tab pos="6736668" algn="l"/>
                <a:tab pos="7185886" algn="l"/>
                <a:tab pos="7635102" algn="l"/>
                <a:tab pos="8084320" algn="l"/>
                <a:tab pos="8533535" algn="l"/>
                <a:tab pos="8982754" algn="l"/>
              </a:tabLst>
              <a:defRPr/>
            </a:pPr>
            <a:fld id="{95290808-E54B-4E73-9BEB-27C5DC6D1AB2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47630" algn="l"/>
                  <a:tab pos="896847" algn="l"/>
                  <a:tab pos="1346064" algn="l"/>
                  <a:tab pos="1795282" algn="l"/>
                  <a:tab pos="2244497" algn="l"/>
                  <a:tab pos="2693715" algn="l"/>
                  <a:tab pos="3142932" algn="l"/>
                  <a:tab pos="3592149" algn="l"/>
                  <a:tab pos="4041367" algn="l"/>
                  <a:tab pos="4490584" algn="l"/>
                  <a:tab pos="4939800" algn="l"/>
                  <a:tab pos="5389018" algn="l"/>
                  <a:tab pos="5838234" algn="l"/>
                  <a:tab pos="6287452" algn="l"/>
                  <a:tab pos="6736668" algn="l"/>
                  <a:tab pos="7185886" algn="l"/>
                  <a:tab pos="7635102" algn="l"/>
                  <a:tab pos="8084320" algn="l"/>
                  <a:tab pos="8533535" algn="l"/>
                  <a:tab pos="8982754" algn="l"/>
                </a:tabLst>
                <a:defRPr/>
              </a:pPr>
              <a:t>1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4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0350" cy="37195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30" algn="l"/>
                <a:tab pos="896847" algn="l"/>
                <a:tab pos="1346064" algn="l"/>
                <a:tab pos="1795282" algn="l"/>
                <a:tab pos="2244497" algn="l"/>
                <a:tab pos="2693715" algn="l"/>
                <a:tab pos="3142932" algn="l"/>
                <a:tab pos="3592149" algn="l"/>
                <a:tab pos="4041367" algn="l"/>
                <a:tab pos="4490584" algn="l"/>
                <a:tab pos="4939800" algn="l"/>
                <a:tab pos="5389018" algn="l"/>
                <a:tab pos="5838234" algn="l"/>
                <a:tab pos="6287452" algn="l"/>
                <a:tab pos="6736668" algn="l"/>
                <a:tab pos="7185886" algn="l"/>
                <a:tab pos="7635102" algn="l"/>
                <a:tab pos="8084320" algn="l"/>
                <a:tab pos="8533535" algn="l"/>
                <a:tab pos="8982754" algn="l"/>
              </a:tabLst>
              <a:defRPr/>
            </a:pPr>
            <a:fld id="{95290808-E54B-4E73-9BEB-27C5DC6D1AB2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47630" algn="l"/>
                  <a:tab pos="896847" algn="l"/>
                  <a:tab pos="1346064" algn="l"/>
                  <a:tab pos="1795282" algn="l"/>
                  <a:tab pos="2244497" algn="l"/>
                  <a:tab pos="2693715" algn="l"/>
                  <a:tab pos="3142932" algn="l"/>
                  <a:tab pos="3592149" algn="l"/>
                  <a:tab pos="4041367" algn="l"/>
                  <a:tab pos="4490584" algn="l"/>
                  <a:tab pos="4939800" algn="l"/>
                  <a:tab pos="5389018" algn="l"/>
                  <a:tab pos="5838234" algn="l"/>
                  <a:tab pos="6287452" algn="l"/>
                  <a:tab pos="6736668" algn="l"/>
                  <a:tab pos="7185886" algn="l"/>
                  <a:tab pos="7635102" algn="l"/>
                  <a:tab pos="8084320" algn="l"/>
                  <a:tab pos="8533535" algn="l"/>
                  <a:tab pos="8982754" algn="l"/>
                </a:tabLst>
                <a:defRPr/>
              </a:pPr>
              <a:t>2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0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AB898-A106-5DA7-AFE5-9C723600B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FC86D-C836-F816-5DF8-8F821D3D6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1F16F2-FD4A-F618-C750-2D2CE485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ADD31E-14C8-7012-2605-CD8EAEC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D08990-D70A-6E83-650F-B1F89EB0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10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76A0-B7A0-F1F7-DEAE-794DEC53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6132FA-AE57-F6BF-916A-34CADCF90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7ECB34-67B3-45C3-23F2-16AD932E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48B951-5C15-A575-020A-BB8BB810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027C4B-62A5-D675-D6C1-138EBC22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03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9F2260-3AC7-0165-103D-40CF7E77F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34992B-408B-4925-009D-1D91D4034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21534F-93A6-6D69-3096-60E0BC2D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680D54-7EB6-9E81-8728-1CDDFFEB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3DA81-2AB6-8FA9-1476-8D17498D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43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355600"/>
            <a:ext cx="1092623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8" y="1497015"/>
            <a:ext cx="5300133" cy="4759325"/>
          </a:xfrm>
          <a:prstGeom prst="rect">
            <a:avLst/>
          </a:prstGeom>
        </p:spPr>
        <p:txBody>
          <a:bodyPr/>
          <a:lstStyle>
            <a:lvl4pPr eaLnBrk="1" latinLnBrk="0" hangingPunct="1">
              <a:defRPr kumimoji="0" lang="pt-BR" baseline="0"/>
            </a:lvl4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0" y="1497015"/>
            <a:ext cx="5303520" cy="4759325"/>
          </a:xfrm>
          <a:prstGeom prst="rect">
            <a:avLst/>
          </a:prstGeom>
        </p:spPr>
        <p:txBody>
          <a:bodyPr/>
          <a:lstStyle>
            <a:lvl4pPr eaLnBrk="1" latinLnBrk="0" hangingPunct="1">
              <a:defRPr kumimoji="0" lang="pt-BR" baseline="0"/>
            </a:lvl4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buFont typeface="Calibri" pitchFamily="34" charset="0"/>
              <a:buNone/>
              <a:defRPr/>
            </a:pPr>
            <a:fld id="{156F2BFC-6F5F-49E9-A0FC-83E063E67FB1}" type="datetimeFigureOut">
              <a:rPr lang="pt-BR">
                <a:solidFill>
                  <a:srgbClr val="FFFFFF"/>
                </a:solidFill>
                <a:ea typeface="ＭＳ Ｐゴシック" pitchFamily="34" charset="-128"/>
              </a:rPr>
              <a:pPr>
                <a:buFont typeface="Calibri" pitchFamily="34" charset="0"/>
                <a:buNone/>
                <a:defRPr/>
              </a:pPr>
              <a:t>25/09/2024</a:t>
            </a:fld>
            <a:endParaRPr lang="pt-B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Calibri" charset="0"/>
              <a:buNone/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buFont typeface="Calibri" pitchFamily="34" charset="0"/>
              <a:buNone/>
              <a:defRPr/>
            </a:pPr>
            <a:fld id="{142E7CCD-950F-414B-801A-795F75C42179}" type="slidenum">
              <a:rPr lang="pt-BR">
                <a:solidFill>
                  <a:srgbClr val="FFFFFF"/>
                </a:solidFill>
                <a:ea typeface="ＭＳ Ｐゴシック" pitchFamily="34" charset="-128"/>
              </a:rPr>
              <a:pPr>
                <a:buFont typeface="Calibri" pitchFamily="34" charset="0"/>
                <a:buNone/>
                <a:defRPr/>
              </a:pPr>
              <a:t>‹nº›</a:t>
            </a:fld>
            <a:endParaRPr lang="pt-B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47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ED57C51-D611-DD6F-68D9-6827B337E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4592"/>
            <a:ext cx="12192001" cy="2634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760283-458E-E58C-FCD4-426F27A00A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430"/>
            <a:ext cx="12192001" cy="4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6870F-BFB4-20A5-210A-74EE719D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EB1139-C508-A1B1-831C-F55133B11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3D69FF-3478-B4AC-5D20-BDE57D1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7B1D9-76AC-16DD-290E-DD4CBE04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D0F9CA-4F24-1389-6363-0C66D408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6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8A55B-4750-A78E-B996-FB214529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FA1184-C84E-C01C-15A7-8FC60BC07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6D54A-25D8-77A3-B6A6-AAC3B85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373ECB-66A6-C710-C5DF-1640FD1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585A4B-8780-D079-87CD-333603F0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1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8485E-167F-C6A0-6934-E0B36D65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C4A8A8-EE34-3870-7154-3A6A1A22E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1C24F7-6668-D717-2284-F6A2DCA9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7F2620-7E95-936C-1F76-2E427AE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619100-1D16-63A6-AD5E-940D1CCB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D99E15-2663-DF53-5BBC-80A7FB88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6B3E9-6906-F042-3EA5-A9E91648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3DB394-0E11-0829-D84B-B6124F67F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C60B85-8779-8FAC-B244-B06E5C5B7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C756B0-D106-4294-ABCE-732ACB31D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34723A-0954-2A6D-B431-6DA151B54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234633-2BFD-29FE-0E3E-865122C9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5B460F-7CF8-841A-984D-2EFBA6CD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9B3BD2-5A45-988B-6E79-D0868873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6DFF7-C7FF-EAEB-06C8-B35A85AC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B35F8C-8CC8-097A-19E9-14DF670B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6AB272-C3A1-E5AE-739B-FA9D508D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56586E-6881-4B7F-F8A4-C07BC82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38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AC98781-7B19-9DE8-4C95-989347D0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1FA28E-2126-892B-8717-57C99B42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22AA14-37EE-3E59-20CD-45F602D2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1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7AE3-DC93-B470-450C-49A2D40E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D0638A-1CB4-FC7F-9A2B-FA7FB0612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F6124C-1A16-2A0E-5F3B-70231649B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0FAB9-A9CD-6836-8485-3B03911C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900F0A-8781-B0F5-32E2-AEB70109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CF80F4-FD6C-8162-5B0F-1B28AD4A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17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A3E2E-A3C9-94DF-B7A0-92C5B489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2D0698-FA90-963E-D1DA-65563E7A9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F9F3BA-F954-DA62-2807-8DFC613C2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9E7E27-5C7D-0623-FFA4-46BC819A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0045AC-FB21-58FF-E925-506CC458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083419-296D-121E-7712-FFDA0E73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8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1D6B3E-1B82-C0CC-2858-2DADFF4D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110E71-70A1-4623-8F5A-A67F2163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80F880-290F-77AE-3683-238B21F88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5E78-66E0-4B19-8F12-A54B3ED41D7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C0BD5-5AD3-E2AD-EAB6-9FBE3C40B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86C89E-8B27-E52C-AF6D-459EAD98F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ADF0E-7A80-476C-A74A-7F6592BD9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1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21" Type="http://schemas.openxmlformats.org/officeDocument/2006/relationships/image" Target="../media/image24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diagramData" Target="../diagrams/data2.xml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tiff"/><Relationship Id="rId27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24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24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9393A4C2-924E-494D-BB94-3C0B759D1C41}"/>
              </a:ext>
            </a:extLst>
          </p:cNvPr>
          <p:cNvGrpSpPr/>
          <p:nvPr/>
        </p:nvGrpSpPr>
        <p:grpSpPr>
          <a:xfrm>
            <a:off x="-33560" y="9491"/>
            <a:ext cx="12225560" cy="7007178"/>
            <a:chOff x="-6116" y="-13758"/>
            <a:chExt cx="12225560" cy="70071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FC8A9B3-5550-46B6-88FA-3333634DA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6" y="-13758"/>
              <a:ext cx="12196403" cy="6995583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23EE00B-38D0-4BD1-B59E-5E3E3031AD07}"/>
                </a:ext>
              </a:extLst>
            </p:cNvPr>
            <p:cNvSpPr/>
            <p:nvPr/>
          </p:nvSpPr>
          <p:spPr>
            <a:xfrm>
              <a:off x="1058237" y="0"/>
              <a:ext cx="11161207" cy="6993420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B5C9779C-527C-4E56-8AE5-0C8E22822AC3}"/>
              </a:ext>
            </a:extLst>
          </p:cNvPr>
          <p:cNvCxnSpPr>
            <a:cxnSpLocks/>
          </p:cNvCxnSpPr>
          <p:nvPr/>
        </p:nvCxnSpPr>
        <p:spPr>
          <a:xfrm>
            <a:off x="695401" y="3135491"/>
            <a:ext cx="54005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785C92-D60B-470B-9D14-5BF64CE1F3EE}"/>
              </a:ext>
            </a:extLst>
          </p:cNvPr>
          <p:cNvSpPr txBox="1"/>
          <p:nvPr/>
        </p:nvSpPr>
        <p:spPr>
          <a:xfrm>
            <a:off x="2116182" y="3149249"/>
            <a:ext cx="4983489" cy="4331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95000"/>
              </a:lnSpc>
              <a:defRPr sz="32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Araucária</a:t>
            </a:r>
          </a:p>
          <a:p>
            <a:endParaRPr lang="pt-B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Ramiro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Wahrhaftig</a:t>
            </a:r>
            <a:r>
              <a:rPr lang="pt-BR" sz="200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- Presidente</a:t>
            </a:r>
          </a:p>
          <a:p>
            <a:endParaRPr lang="pt-BR" sz="20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Luiz Márcio </a:t>
            </a:r>
            <a:r>
              <a:rPr lang="pt-B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Spinosa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2000" b="0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Diretor de Ciência, Tecnologia e Inovação</a:t>
            </a:r>
          </a:p>
          <a:p>
            <a:endParaRPr lang="pt-BR" sz="20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t-BR" sz="20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Fátima A. C. Padoan</a:t>
            </a:r>
            <a:r>
              <a:rPr lang="pt-BR" sz="2000" b="0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Gerente de projetos.</a:t>
            </a:r>
          </a:p>
          <a:p>
            <a:endParaRPr lang="pt-BR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pt-BR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271DB5-7F37-8E09-BDE3-C4C1EBE0E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175" y="1665655"/>
            <a:ext cx="5098825" cy="3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C5C698-A9AE-DE96-56A5-8F4A6D2F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" y="340608"/>
            <a:ext cx="11149268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832FF2-AE98-D866-2F10-C35105E4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244"/>
            <a:ext cx="11999742" cy="62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52C3FB-1405-0C74-A70C-695ED1B8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46" y="429859"/>
            <a:ext cx="8030307" cy="29991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503A83-8728-80E3-87B0-3A56CC96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91" y="3600632"/>
            <a:ext cx="8637563" cy="32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D4D7CF-859F-AC01-3CE1-B38E5A57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0" y="211015"/>
            <a:ext cx="11032222" cy="6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88E991-8396-7875-C293-A687CAFFE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" y="44506"/>
            <a:ext cx="10016197" cy="66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D8272A-74A5-624A-E76A-85EA5E1E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10" y="596348"/>
            <a:ext cx="12218977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8A6312-105E-D412-078B-1F816EA5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-105229"/>
            <a:ext cx="11569148" cy="71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7E1BB0-72EA-C6E2-228F-9A023DFE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33194"/>
            <a:ext cx="9978887" cy="67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3A53CB-CE64-DC20-2216-7AA5474B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0"/>
            <a:ext cx="10450453" cy="68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785C92-D60B-470B-9D14-5BF64CE1F3EE}"/>
              </a:ext>
            </a:extLst>
          </p:cNvPr>
          <p:cNvSpPr txBox="1"/>
          <p:nvPr/>
        </p:nvSpPr>
        <p:spPr>
          <a:xfrm>
            <a:off x="1244185" y="865457"/>
            <a:ext cx="5980516" cy="16712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95000"/>
              </a:lnSpc>
              <a:defRPr sz="32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sz="3600" dirty="0">
                <a:solidFill>
                  <a:srgbClr val="0F1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Araucária</a:t>
            </a:r>
          </a:p>
          <a:p>
            <a:endParaRPr lang="pt-BR" sz="3600" dirty="0">
              <a:solidFill>
                <a:srgbClr val="0F1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800" dirty="0">
              <a:solidFill>
                <a:srgbClr val="0F1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800" dirty="0">
              <a:solidFill>
                <a:srgbClr val="0F1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15B9085-C28E-AC1B-BC54-621ECC00646F}"/>
              </a:ext>
            </a:extLst>
          </p:cNvPr>
          <p:cNvGraphicFramePr/>
          <p:nvPr/>
        </p:nvGraphicFramePr>
        <p:xfrm>
          <a:off x="7224701" y="1320819"/>
          <a:ext cx="4792312" cy="467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020E0E-21A4-9ED8-B63B-F46ACA876A9A}"/>
              </a:ext>
            </a:extLst>
          </p:cNvPr>
          <p:cNvSpPr txBox="1"/>
          <p:nvPr/>
        </p:nvSpPr>
        <p:spPr>
          <a:xfrm>
            <a:off x="781367" y="1701070"/>
            <a:ext cx="611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0F1966"/>
                </a:solidFill>
                <a:effectLst/>
                <a:latin typeface="Proxima Nova Rg"/>
              </a:rPr>
              <a:t>A Fundação Araucária de Apoio ao Desenvolvimento Científico e Tecnológico do Estado do Paraná (FA)  busca o desenvolvimento social, econômico e ambiental do Estado do Paraná, por meio de investimentos em ciência, tecnologia e inovação. </a:t>
            </a:r>
          </a:p>
          <a:p>
            <a:pPr algn="l"/>
            <a:endParaRPr lang="pt-BR" b="0" i="0" dirty="0">
              <a:solidFill>
                <a:srgbClr val="0F1966"/>
              </a:solidFill>
              <a:effectLst/>
              <a:latin typeface="Proxima Nova Rg"/>
            </a:endParaRPr>
          </a:p>
          <a:p>
            <a:pPr algn="l"/>
            <a:endParaRPr lang="pt-BR" dirty="0">
              <a:solidFill>
                <a:srgbClr val="0F1966"/>
              </a:solidFill>
              <a:latin typeface="Proxima Nova Rg"/>
            </a:endParaRPr>
          </a:p>
          <a:p>
            <a:pPr algn="l"/>
            <a:r>
              <a:rPr lang="pt-BR" b="0" i="0" dirty="0">
                <a:solidFill>
                  <a:srgbClr val="0F1966"/>
                </a:solidFill>
                <a:effectLst/>
                <a:latin typeface="Proxima Nova Rg"/>
              </a:rPr>
              <a:t>As ações são operacionalizadas por meio de </a:t>
            </a:r>
            <a:r>
              <a:rPr lang="pt-BR" b="1" i="0" dirty="0">
                <a:solidFill>
                  <a:srgbClr val="0F1966"/>
                </a:solidFill>
                <a:effectLst/>
                <a:latin typeface="Proxima Nova Rg"/>
              </a:rPr>
              <a:t>Chamadas Públicas de Projetos</a:t>
            </a:r>
            <a:r>
              <a:rPr lang="pt-BR" b="0" i="0" dirty="0">
                <a:solidFill>
                  <a:srgbClr val="0F1966"/>
                </a:solidFill>
                <a:effectLst/>
                <a:latin typeface="Proxima Nova Rg"/>
              </a:rPr>
              <a:t> (</a:t>
            </a:r>
            <a:r>
              <a:rPr lang="pt-BR" b="0" i="0" dirty="0" err="1">
                <a:solidFill>
                  <a:srgbClr val="0F1966"/>
                </a:solidFill>
                <a:effectLst/>
                <a:latin typeface="Proxima Nova Rg"/>
              </a:rPr>
              <a:t>CP's</a:t>
            </a:r>
            <a:r>
              <a:rPr lang="pt-BR" b="0" i="0" dirty="0">
                <a:solidFill>
                  <a:srgbClr val="0F1966"/>
                </a:solidFill>
                <a:effectLst/>
                <a:latin typeface="Proxima Nova Rg"/>
              </a:rPr>
              <a:t>) e </a:t>
            </a:r>
            <a:r>
              <a:rPr lang="pt-BR" b="1" i="0" dirty="0">
                <a:solidFill>
                  <a:srgbClr val="0F1966"/>
                </a:solidFill>
                <a:effectLst/>
                <a:latin typeface="Proxima Nova Rg"/>
              </a:rPr>
              <a:t>Processo de Inexigibilidade de Chamamento Público </a:t>
            </a:r>
            <a:r>
              <a:rPr lang="pt-BR" b="0" i="0" dirty="0">
                <a:solidFill>
                  <a:srgbClr val="0F1966"/>
                </a:solidFill>
                <a:effectLst/>
                <a:latin typeface="Proxima Nova Rg"/>
              </a:rPr>
              <a:t>(</a:t>
            </a:r>
            <a:r>
              <a:rPr lang="pt-BR" b="0" i="0" dirty="0" err="1">
                <a:solidFill>
                  <a:srgbClr val="0F1966"/>
                </a:solidFill>
                <a:effectLst/>
                <a:latin typeface="Proxima Nova Rg"/>
              </a:rPr>
              <a:t>PI's</a:t>
            </a:r>
            <a:r>
              <a:rPr lang="pt-BR" b="0" i="0" dirty="0">
                <a:solidFill>
                  <a:srgbClr val="0F1966"/>
                </a:solidFill>
                <a:effectLst/>
                <a:latin typeface="Proxima Nova Rg"/>
              </a:rPr>
              <a:t>) com avaliação de mérito científico feita por pares.</a:t>
            </a:r>
          </a:p>
          <a:p>
            <a:pPr algn="l"/>
            <a:endParaRPr lang="pt-BR" dirty="0">
              <a:solidFill>
                <a:srgbClr val="0F1966"/>
              </a:solidFill>
              <a:latin typeface="Proxima Nova Rg"/>
            </a:endParaRPr>
          </a:p>
          <a:p>
            <a:pPr algn="l"/>
            <a:r>
              <a:rPr lang="pt-BR" dirty="0">
                <a:solidFill>
                  <a:srgbClr val="0F1966"/>
                </a:solidFill>
                <a:highlight>
                  <a:srgbClr val="00FFFF"/>
                </a:highlight>
                <a:latin typeface="Proxima Nova Rg"/>
              </a:rPr>
              <a:t>FOMENTO AUTORIZADO DE 260 MI EM 2024</a:t>
            </a:r>
          </a:p>
          <a:p>
            <a:pPr algn="l"/>
            <a:endParaRPr lang="pt-BR" b="0" i="0" dirty="0">
              <a:solidFill>
                <a:srgbClr val="0F1966"/>
              </a:solidFill>
              <a:effectLst/>
              <a:latin typeface="Proxima Nova Rg"/>
            </a:endParaRPr>
          </a:p>
          <a:p>
            <a:pPr algn="l"/>
            <a:endParaRPr lang="pt-BR" b="0" i="0" dirty="0">
              <a:solidFill>
                <a:srgbClr val="0F1966"/>
              </a:solidFill>
              <a:effectLst/>
              <a:latin typeface="Proxima Nova Rg"/>
            </a:endParaRPr>
          </a:p>
          <a:p>
            <a:endParaRPr lang="pt-BR" dirty="0">
              <a:solidFill>
                <a:srgbClr val="0F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27FED6B-419F-92EA-63EF-C4EB4D9D3D82}"/>
              </a:ext>
            </a:extLst>
          </p:cNvPr>
          <p:cNvGrpSpPr/>
          <p:nvPr/>
        </p:nvGrpSpPr>
        <p:grpSpPr>
          <a:xfrm>
            <a:off x="16887" y="29069"/>
            <a:ext cx="12225560" cy="7007178"/>
            <a:chOff x="-6116" y="-13758"/>
            <a:chExt cx="12225560" cy="7007178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A7EB700-C66A-5C60-F1CB-DDC8C8DA7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6" y="-13758"/>
              <a:ext cx="12196403" cy="6995583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24D9EB7-C54B-2DB7-6B02-EE84E2D1AD73}"/>
                </a:ext>
              </a:extLst>
            </p:cNvPr>
            <p:cNvSpPr/>
            <p:nvPr/>
          </p:nvSpPr>
          <p:spPr>
            <a:xfrm>
              <a:off x="1058237" y="0"/>
              <a:ext cx="11161207" cy="6993420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14C5812-76F6-F1E4-076C-F48413D7F16E}"/>
              </a:ext>
            </a:extLst>
          </p:cNvPr>
          <p:cNvSpPr txBox="1"/>
          <p:nvPr/>
        </p:nvSpPr>
        <p:spPr>
          <a:xfrm>
            <a:off x="-6116" y="-11165"/>
            <a:ext cx="5944641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prioritárias e de atuação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4AB37DC-BC2F-80D0-2363-66E1FF01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61" y="2346342"/>
            <a:ext cx="8073784" cy="2967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21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>
            <a:extLst>
              <a:ext uri="{FF2B5EF4-FFF2-40B4-BE49-F238E27FC236}">
                <a16:creationId xmlns:a16="http://schemas.microsoft.com/office/drawing/2014/main" id="{37B7FF83-CC8D-4ABF-A1B7-A9CA4BBB8332}"/>
              </a:ext>
            </a:extLst>
          </p:cNvPr>
          <p:cNvGrpSpPr/>
          <p:nvPr/>
        </p:nvGrpSpPr>
        <p:grpSpPr>
          <a:xfrm>
            <a:off x="-140873" y="-149178"/>
            <a:ext cx="12225560" cy="7007178"/>
            <a:chOff x="-6116" y="-13758"/>
            <a:chExt cx="12225560" cy="7007178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5E8F7445-CCD4-4DB8-9F97-06DB699D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6" y="-13758"/>
              <a:ext cx="12196403" cy="6995583"/>
            </a:xfrm>
            <a:prstGeom prst="rect">
              <a:avLst/>
            </a:prstGeom>
          </p:spPr>
        </p:pic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020EA725-6944-4D25-B4F2-D393BCAE83CE}"/>
                </a:ext>
              </a:extLst>
            </p:cNvPr>
            <p:cNvSpPr/>
            <p:nvPr/>
          </p:nvSpPr>
          <p:spPr>
            <a:xfrm>
              <a:off x="1058237" y="0"/>
              <a:ext cx="11161207" cy="6993420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302F0057-FBEB-45AF-A788-73B14246D903}"/>
              </a:ext>
            </a:extLst>
          </p:cNvPr>
          <p:cNvCxnSpPr>
            <a:cxnSpLocks/>
          </p:cNvCxnSpPr>
          <p:nvPr/>
        </p:nvCxnSpPr>
        <p:spPr>
          <a:xfrm flipH="1">
            <a:off x="7477670" y="2648726"/>
            <a:ext cx="822673" cy="416930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>
            <a:extLst>
              <a:ext uri="{FF2B5EF4-FFF2-40B4-BE49-F238E27FC236}">
                <a16:creationId xmlns:a16="http://schemas.microsoft.com/office/drawing/2014/main" id="{DAE37E0C-00E6-4F8B-B036-0566B6F29CD3}"/>
              </a:ext>
            </a:extLst>
          </p:cNvPr>
          <p:cNvCxnSpPr>
            <a:cxnSpLocks/>
          </p:cNvCxnSpPr>
          <p:nvPr/>
        </p:nvCxnSpPr>
        <p:spPr>
          <a:xfrm>
            <a:off x="11465866" y="2491309"/>
            <a:ext cx="1311490" cy="421458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69C63DB6-848D-4D4F-B79A-92561BBBB8DA}"/>
              </a:ext>
            </a:extLst>
          </p:cNvPr>
          <p:cNvSpPr/>
          <p:nvPr/>
        </p:nvSpPr>
        <p:spPr>
          <a:xfrm>
            <a:off x="1702860" y="800315"/>
            <a:ext cx="6112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NAPI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Novo Arranjo de Pesquisa e Inovação</a:t>
            </a:r>
          </a:p>
          <a:p>
            <a:r>
              <a:rPr lang="pt-BR" sz="3200" dirty="0">
                <a:solidFill>
                  <a:schemeClr val="bg1"/>
                </a:solidFill>
              </a:rPr>
              <a:t>Uma </a:t>
            </a:r>
            <a:r>
              <a:rPr lang="pt-BR" sz="3200" b="1" dirty="0">
                <a:solidFill>
                  <a:srgbClr val="FFFF00"/>
                </a:solidFill>
              </a:rPr>
              <a:t>solução sociotécnica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4056544C-398B-4F82-A493-B1CCEA94DFAE}"/>
              </a:ext>
            </a:extLst>
          </p:cNvPr>
          <p:cNvSpPr txBox="1"/>
          <p:nvPr/>
        </p:nvSpPr>
        <p:spPr>
          <a:xfrm>
            <a:off x="1666472" y="2420030"/>
            <a:ext cx="4728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Os </a:t>
            </a:r>
            <a:r>
              <a:rPr lang="pt-B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Novos Arranjos de Pesquisa e Inovação (NAPI)</a:t>
            </a:r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- Estruturas colaborativas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Objetivo promover o desenvolvimento científico, tecnológico e a inovação em áreas estratégicas.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Arranjos  criados para fomentar a cooperação entre as instituições de ensino e pesquisa e o setor produtivo, visando a solução de desafios científicos e tecnológicos que contribuam para o desenvolvimento econômico e social.</a:t>
            </a:r>
          </a:p>
        </p:txBody>
      </p:sp>
      <p:pic>
        <p:nvPicPr>
          <p:cNvPr id="162" name="Imagem 161">
            <a:extLst>
              <a:ext uri="{FF2B5EF4-FFF2-40B4-BE49-F238E27FC236}">
                <a16:creationId xmlns:a16="http://schemas.microsoft.com/office/drawing/2014/main" id="{2C47E3C2-B3CD-4650-B9E6-771F2A94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855" y="5522342"/>
            <a:ext cx="3334201" cy="1913631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45E169-FFE5-4454-A08C-FBF377962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117" y="3144355"/>
            <a:ext cx="3617058" cy="202922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163" name="Imagem 162">
            <a:extLst>
              <a:ext uri="{FF2B5EF4-FFF2-40B4-BE49-F238E27FC236}">
                <a16:creationId xmlns:a16="http://schemas.microsoft.com/office/drawing/2014/main" id="{8894D3C4-9E65-468D-85A7-BDEF118DF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456" y="4462014"/>
            <a:ext cx="3702568" cy="19825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9BCD4D42-5CBA-4164-A65A-0CB92C70E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066" y="2575635"/>
            <a:ext cx="3442656" cy="243756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83FB80B-58CC-4081-90AA-A23BCD8803CD}"/>
              </a:ext>
            </a:extLst>
          </p:cNvPr>
          <p:cNvGrpSpPr/>
          <p:nvPr/>
        </p:nvGrpSpPr>
        <p:grpSpPr>
          <a:xfrm>
            <a:off x="8220066" y="4042117"/>
            <a:ext cx="3528126" cy="2029226"/>
            <a:chOff x="1508729" y="695241"/>
            <a:chExt cx="9140595" cy="6167168"/>
          </a:xfrm>
          <a:scene3d>
            <a:camera prst="isometricOffAxis1Top"/>
            <a:lightRig rig="threePt" dir="t"/>
          </a:scene3d>
        </p:grpSpPr>
        <p:pic>
          <p:nvPicPr>
            <p:cNvPr id="90" name="Picture 3" descr="Paraná_limpo.PNG">
              <a:extLst>
                <a:ext uri="{FF2B5EF4-FFF2-40B4-BE49-F238E27FC236}">
                  <a16:creationId xmlns:a16="http://schemas.microsoft.com/office/drawing/2014/main" id="{70E074B5-45D3-4B5E-8CE7-B2D841FFD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2"/>
            <a:stretch/>
          </p:blipFill>
          <p:spPr>
            <a:xfrm>
              <a:off x="1508729" y="695241"/>
              <a:ext cx="9140595" cy="6167168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91" name="Picture 4" descr="appa-logo-A0D4CC91D7-seeklogo.com_.jpg">
              <a:extLst>
                <a:ext uri="{FF2B5EF4-FFF2-40B4-BE49-F238E27FC236}">
                  <a16:creationId xmlns:a16="http://schemas.microsoft.com/office/drawing/2014/main" id="{5EC8BF07-C481-42E8-902F-8E499477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371" y="4470052"/>
              <a:ext cx="612220" cy="612220"/>
            </a:xfrm>
            <a:prstGeom prst="rect">
              <a:avLst/>
            </a:prstGeom>
          </p:spPr>
        </p:pic>
        <p:pic>
          <p:nvPicPr>
            <p:cNvPr id="92" name="Picture 5" descr="celepar.jpeg">
              <a:extLst>
                <a:ext uri="{FF2B5EF4-FFF2-40B4-BE49-F238E27FC236}">
                  <a16:creationId xmlns:a16="http://schemas.microsoft.com/office/drawing/2014/main" id="{FD35CDB2-34B8-4CD2-8B47-D57E656B9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61"/>
            <a:stretch/>
          </p:blipFill>
          <p:spPr>
            <a:xfrm>
              <a:off x="7259216" y="2386065"/>
              <a:ext cx="512267" cy="578007"/>
            </a:xfrm>
            <a:prstGeom prst="rect">
              <a:avLst/>
            </a:prstGeom>
          </p:spPr>
        </p:pic>
        <p:pic>
          <p:nvPicPr>
            <p:cNvPr id="93" name="Picture 7" descr="copel telecom.png">
              <a:extLst>
                <a:ext uri="{FF2B5EF4-FFF2-40B4-BE49-F238E27FC236}">
                  <a16:creationId xmlns:a16="http://schemas.microsoft.com/office/drawing/2014/main" id="{F928F7C6-79B8-4077-88B0-309DFCE7A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4" t="11597" r="15740" b="14884"/>
            <a:stretch/>
          </p:blipFill>
          <p:spPr>
            <a:xfrm>
              <a:off x="3542070" y="1551766"/>
              <a:ext cx="1351447" cy="985903"/>
            </a:xfrm>
            <a:prstGeom prst="rect">
              <a:avLst/>
            </a:prstGeom>
          </p:spPr>
        </p:pic>
        <p:pic>
          <p:nvPicPr>
            <p:cNvPr id="94" name="Picture 8" descr="copel-logo-32870C5615-seeklogo.com.gif">
              <a:extLst>
                <a:ext uri="{FF2B5EF4-FFF2-40B4-BE49-F238E27FC236}">
                  <a16:creationId xmlns:a16="http://schemas.microsoft.com/office/drawing/2014/main" id="{285633B1-0690-4A6E-9FDB-11B89BCC2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802" y="5153584"/>
              <a:ext cx="847930" cy="847930"/>
            </a:xfrm>
            <a:prstGeom prst="rect">
              <a:avLst/>
            </a:prstGeom>
          </p:spPr>
        </p:pic>
        <p:pic>
          <p:nvPicPr>
            <p:cNvPr id="95" name="Picture 9" descr="embrapa.jpg">
              <a:extLst>
                <a:ext uri="{FF2B5EF4-FFF2-40B4-BE49-F238E27FC236}">
                  <a16:creationId xmlns:a16="http://schemas.microsoft.com/office/drawing/2014/main" id="{8CEFC5E4-DB58-4807-9084-48BDFB5FD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6" t="27616" r="10595" b="27222"/>
            <a:stretch/>
          </p:blipFill>
          <p:spPr>
            <a:xfrm>
              <a:off x="6009435" y="1851007"/>
              <a:ext cx="978456" cy="398768"/>
            </a:xfrm>
            <a:prstGeom prst="rect">
              <a:avLst/>
            </a:prstGeom>
          </p:spPr>
        </p:pic>
        <p:pic>
          <p:nvPicPr>
            <p:cNvPr id="96" name="Picture 10" descr="iap.jpeg">
              <a:extLst>
                <a:ext uri="{FF2B5EF4-FFF2-40B4-BE49-F238E27FC236}">
                  <a16:creationId xmlns:a16="http://schemas.microsoft.com/office/drawing/2014/main" id="{02009517-A4F7-47EC-A7E9-01D6D7764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3" b="27842"/>
            <a:stretch/>
          </p:blipFill>
          <p:spPr>
            <a:xfrm>
              <a:off x="7962298" y="5295716"/>
              <a:ext cx="743227" cy="351587"/>
            </a:xfrm>
            <a:prstGeom prst="rect">
              <a:avLst/>
            </a:prstGeom>
          </p:spPr>
        </p:pic>
        <p:pic>
          <p:nvPicPr>
            <p:cNvPr id="97" name="Picture 11" descr="IAPAR.png">
              <a:extLst>
                <a:ext uri="{FF2B5EF4-FFF2-40B4-BE49-F238E27FC236}">
                  <a16:creationId xmlns:a16="http://schemas.microsoft.com/office/drawing/2014/main" id="{611B9AC7-3A4C-4D25-A274-C296122E9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4" t="9803" r="28883" b="9326"/>
            <a:stretch/>
          </p:blipFill>
          <p:spPr>
            <a:xfrm>
              <a:off x="3578392" y="5419670"/>
              <a:ext cx="435077" cy="581844"/>
            </a:xfrm>
            <a:prstGeom prst="rect">
              <a:avLst/>
            </a:prstGeom>
          </p:spPr>
        </p:pic>
        <p:pic>
          <p:nvPicPr>
            <p:cNvPr id="98" name="Picture 12" descr="ipardes.jpg">
              <a:extLst>
                <a:ext uri="{FF2B5EF4-FFF2-40B4-BE49-F238E27FC236}">
                  <a16:creationId xmlns:a16="http://schemas.microsoft.com/office/drawing/2014/main" id="{953F993B-8359-40F5-BD5B-74560823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217" y="4623592"/>
              <a:ext cx="713301" cy="534976"/>
            </a:xfrm>
            <a:prstGeom prst="rect">
              <a:avLst/>
            </a:prstGeom>
          </p:spPr>
        </p:pic>
        <p:pic>
          <p:nvPicPr>
            <p:cNvPr id="99" name="Picture 13" descr="itaipu.png">
              <a:extLst>
                <a:ext uri="{FF2B5EF4-FFF2-40B4-BE49-F238E27FC236}">
                  <a16:creationId xmlns:a16="http://schemas.microsoft.com/office/drawing/2014/main" id="{ABF14D37-7EB6-4293-8D5C-96A20DE6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67" y="4540007"/>
              <a:ext cx="585611" cy="585611"/>
            </a:xfrm>
            <a:prstGeom prst="rect">
              <a:avLst/>
            </a:prstGeom>
          </p:spPr>
        </p:pic>
        <p:pic>
          <p:nvPicPr>
            <p:cNvPr id="100" name="Picture 14" descr="pti.jpeg">
              <a:extLst>
                <a:ext uri="{FF2B5EF4-FFF2-40B4-BE49-F238E27FC236}">
                  <a16:creationId xmlns:a16="http://schemas.microsoft.com/office/drawing/2014/main" id="{D0A4A455-1B7A-41F6-BA3A-A58EA252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667" y="4128338"/>
              <a:ext cx="981168" cy="432527"/>
            </a:xfrm>
            <a:prstGeom prst="rect">
              <a:avLst/>
            </a:prstGeom>
          </p:spPr>
        </p:pic>
        <p:pic>
          <p:nvPicPr>
            <p:cNvPr id="101" name="Picture 15" descr="petrobras.jpeg">
              <a:extLst>
                <a:ext uri="{FF2B5EF4-FFF2-40B4-BE49-F238E27FC236}">
                  <a16:creationId xmlns:a16="http://schemas.microsoft.com/office/drawing/2014/main" id="{A8F77250-22D8-4875-8327-63BA3D2B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12" y="4264971"/>
              <a:ext cx="872377" cy="573186"/>
            </a:xfrm>
            <a:prstGeom prst="rect">
              <a:avLst/>
            </a:prstGeom>
          </p:spPr>
        </p:pic>
        <p:pic>
          <p:nvPicPr>
            <p:cNvPr id="102" name="Picture 16" descr="Sanepar.jpg">
              <a:extLst>
                <a:ext uri="{FF2B5EF4-FFF2-40B4-BE49-F238E27FC236}">
                  <a16:creationId xmlns:a16="http://schemas.microsoft.com/office/drawing/2014/main" id="{CE1B18DC-66C3-4A85-9171-E870F330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881" y="2953767"/>
              <a:ext cx="456228" cy="456228"/>
            </a:xfrm>
            <a:prstGeom prst="rect">
              <a:avLst/>
            </a:prstGeom>
          </p:spPr>
        </p:pic>
        <p:pic>
          <p:nvPicPr>
            <p:cNvPr id="103" name="Picture 18" descr="mineropar.jpg">
              <a:extLst>
                <a:ext uri="{FF2B5EF4-FFF2-40B4-BE49-F238E27FC236}">
                  <a16:creationId xmlns:a16="http://schemas.microsoft.com/office/drawing/2014/main" id="{140B6284-699F-4D55-B412-0555425B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60" y="3043481"/>
              <a:ext cx="896979" cy="310493"/>
            </a:xfrm>
            <a:prstGeom prst="rect">
              <a:avLst/>
            </a:prstGeom>
          </p:spPr>
        </p:pic>
        <p:cxnSp>
          <p:nvCxnSpPr>
            <p:cNvPr id="104" name="Straight Connector 2">
              <a:extLst>
                <a:ext uri="{FF2B5EF4-FFF2-40B4-BE49-F238E27FC236}">
                  <a16:creationId xmlns:a16="http://schemas.microsoft.com/office/drawing/2014/main" id="{A4ABF9F2-3033-4607-811E-EBBE05C3B380}"/>
                </a:ext>
              </a:extLst>
            </p:cNvPr>
            <p:cNvCxnSpPr>
              <a:endCxn id="92" idx="1"/>
            </p:cNvCxnSpPr>
            <p:nvPr/>
          </p:nvCxnSpPr>
          <p:spPr>
            <a:xfrm>
              <a:off x="5184871" y="1829470"/>
              <a:ext cx="2074345" cy="8455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20">
              <a:extLst>
                <a:ext uri="{FF2B5EF4-FFF2-40B4-BE49-F238E27FC236}">
                  <a16:creationId xmlns:a16="http://schemas.microsoft.com/office/drawing/2014/main" id="{623D0A5A-A83C-4D54-ADA2-5A97941DC808}"/>
                </a:ext>
              </a:extLst>
            </p:cNvPr>
            <p:cNvCxnSpPr>
              <a:stCxn id="95" idx="2"/>
              <a:endCxn id="98" idx="0"/>
            </p:cNvCxnSpPr>
            <p:nvPr/>
          </p:nvCxnSpPr>
          <p:spPr>
            <a:xfrm>
              <a:off x="6498663" y="2249776"/>
              <a:ext cx="300204" cy="237381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2">
              <a:extLst>
                <a:ext uri="{FF2B5EF4-FFF2-40B4-BE49-F238E27FC236}">
                  <a16:creationId xmlns:a16="http://schemas.microsoft.com/office/drawing/2014/main" id="{CDBBB5CD-807E-43A8-9273-B87D9FC136FB}"/>
                </a:ext>
              </a:extLst>
            </p:cNvPr>
            <p:cNvCxnSpPr/>
            <p:nvPr/>
          </p:nvCxnSpPr>
          <p:spPr>
            <a:xfrm flipV="1">
              <a:off x="5577451" y="3620965"/>
              <a:ext cx="1836301" cy="433712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>
              <a:extLst>
                <a:ext uri="{FF2B5EF4-FFF2-40B4-BE49-F238E27FC236}">
                  <a16:creationId xmlns:a16="http://schemas.microsoft.com/office/drawing/2014/main" id="{D8EBEDBE-E4EF-487E-8DF9-5CB0A449E1B6}"/>
                </a:ext>
              </a:extLst>
            </p:cNvPr>
            <p:cNvCxnSpPr>
              <a:stCxn id="91" idx="1"/>
              <a:endCxn id="101" idx="3"/>
            </p:cNvCxnSpPr>
            <p:nvPr/>
          </p:nvCxnSpPr>
          <p:spPr>
            <a:xfrm flipH="1" flipV="1">
              <a:off x="9206289" y="4551564"/>
              <a:ext cx="700083" cy="2245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0">
              <a:extLst>
                <a:ext uri="{FF2B5EF4-FFF2-40B4-BE49-F238E27FC236}">
                  <a16:creationId xmlns:a16="http://schemas.microsoft.com/office/drawing/2014/main" id="{BA5C7F14-4B18-464A-A2EC-B2CD3E39FFF6}"/>
                </a:ext>
              </a:extLst>
            </p:cNvPr>
            <p:cNvCxnSpPr>
              <a:endCxn id="92" idx="3"/>
            </p:cNvCxnSpPr>
            <p:nvPr/>
          </p:nvCxnSpPr>
          <p:spPr>
            <a:xfrm flipH="1" flipV="1">
              <a:off x="7771482" y="2675069"/>
              <a:ext cx="91766" cy="76748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5">
              <a:extLst>
                <a:ext uri="{FF2B5EF4-FFF2-40B4-BE49-F238E27FC236}">
                  <a16:creationId xmlns:a16="http://schemas.microsoft.com/office/drawing/2014/main" id="{554D7F25-C022-41FD-A41A-38225DFA363E}"/>
                </a:ext>
              </a:extLst>
            </p:cNvPr>
            <p:cNvCxnSpPr>
              <a:stCxn id="99" idx="3"/>
              <a:endCxn id="100" idx="1"/>
            </p:cNvCxnSpPr>
            <p:nvPr/>
          </p:nvCxnSpPr>
          <p:spPr>
            <a:xfrm flipV="1">
              <a:off x="2116977" y="4344602"/>
              <a:ext cx="453690" cy="488211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7">
              <a:extLst>
                <a:ext uri="{FF2B5EF4-FFF2-40B4-BE49-F238E27FC236}">
                  <a16:creationId xmlns:a16="http://schemas.microsoft.com/office/drawing/2014/main" id="{42C3192D-ED1E-4A36-98A6-64FABE28378F}"/>
                </a:ext>
              </a:extLst>
            </p:cNvPr>
            <p:cNvCxnSpPr>
              <a:stCxn id="99" idx="3"/>
              <a:endCxn id="94" idx="1"/>
            </p:cNvCxnSpPr>
            <p:nvPr/>
          </p:nvCxnSpPr>
          <p:spPr>
            <a:xfrm>
              <a:off x="2116978" y="4832813"/>
              <a:ext cx="2709825" cy="74473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9">
              <a:extLst>
                <a:ext uri="{FF2B5EF4-FFF2-40B4-BE49-F238E27FC236}">
                  <a16:creationId xmlns:a16="http://schemas.microsoft.com/office/drawing/2014/main" id="{DD03096B-446E-4618-BC25-8C7B374049D2}"/>
                </a:ext>
              </a:extLst>
            </p:cNvPr>
            <p:cNvCxnSpPr>
              <a:endCxn id="93" idx="2"/>
            </p:cNvCxnSpPr>
            <p:nvPr/>
          </p:nvCxnSpPr>
          <p:spPr>
            <a:xfrm flipV="1">
              <a:off x="3551835" y="2537668"/>
              <a:ext cx="665958" cy="180693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1">
              <a:extLst>
                <a:ext uri="{FF2B5EF4-FFF2-40B4-BE49-F238E27FC236}">
                  <a16:creationId xmlns:a16="http://schemas.microsoft.com/office/drawing/2014/main" id="{DC79FFB1-A34C-4B04-B83F-66437C0F03C9}"/>
                </a:ext>
              </a:extLst>
            </p:cNvPr>
            <p:cNvCxnSpPr>
              <a:stCxn id="102" idx="3"/>
            </p:cNvCxnSpPr>
            <p:nvPr/>
          </p:nvCxnSpPr>
          <p:spPr>
            <a:xfrm>
              <a:off x="3486110" y="3181881"/>
              <a:ext cx="1180479" cy="87279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3">
              <a:extLst>
                <a:ext uri="{FF2B5EF4-FFF2-40B4-BE49-F238E27FC236}">
                  <a16:creationId xmlns:a16="http://schemas.microsoft.com/office/drawing/2014/main" id="{C03ADEB9-DC45-4110-A08D-BAD210B7489F}"/>
                </a:ext>
              </a:extLst>
            </p:cNvPr>
            <p:cNvCxnSpPr>
              <a:stCxn id="99" idx="0"/>
              <a:endCxn id="93" idx="1"/>
            </p:cNvCxnSpPr>
            <p:nvPr/>
          </p:nvCxnSpPr>
          <p:spPr>
            <a:xfrm flipV="1">
              <a:off x="1824173" y="2044718"/>
              <a:ext cx="1717897" cy="2495289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5">
              <a:extLst>
                <a:ext uri="{FF2B5EF4-FFF2-40B4-BE49-F238E27FC236}">
                  <a16:creationId xmlns:a16="http://schemas.microsoft.com/office/drawing/2014/main" id="{D97EC2EE-AB7E-4044-A05B-4F372A84DBBE}"/>
                </a:ext>
              </a:extLst>
            </p:cNvPr>
            <p:cNvCxnSpPr>
              <a:stCxn id="100" idx="3"/>
              <a:endCxn id="94" idx="0"/>
            </p:cNvCxnSpPr>
            <p:nvPr/>
          </p:nvCxnSpPr>
          <p:spPr>
            <a:xfrm>
              <a:off x="3551835" y="4344602"/>
              <a:ext cx="1698932" cy="80898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7">
              <a:extLst>
                <a:ext uri="{FF2B5EF4-FFF2-40B4-BE49-F238E27FC236}">
                  <a16:creationId xmlns:a16="http://schemas.microsoft.com/office/drawing/2014/main" id="{15E78DC3-7291-4611-AA11-1203C6BB7B62}"/>
                </a:ext>
              </a:extLst>
            </p:cNvPr>
            <p:cNvCxnSpPr>
              <a:endCxn id="98" idx="1"/>
            </p:cNvCxnSpPr>
            <p:nvPr/>
          </p:nvCxnSpPr>
          <p:spPr>
            <a:xfrm>
              <a:off x="5122020" y="4204278"/>
              <a:ext cx="1320197" cy="68680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49">
              <a:extLst>
                <a:ext uri="{FF2B5EF4-FFF2-40B4-BE49-F238E27FC236}">
                  <a16:creationId xmlns:a16="http://schemas.microsoft.com/office/drawing/2014/main" id="{E34D8C14-185A-421F-B524-A07AB448650A}"/>
                </a:ext>
              </a:extLst>
            </p:cNvPr>
            <p:cNvCxnSpPr>
              <a:endCxn id="94" idx="3"/>
            </p:cNvCxnSpPr>
            <p:nvPr/>
          </p:nvCxnSpPr>
          <p:spPr>
            <a:xfrm flipH="1">
              <a:off x="5674732" y="4832813"/>
              <a:ext cx="873316" cy="74473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>
              <a:extLst>
                <a:ext uri="{FF2B5EF4-FFF2-40B4-BE49-F238E27FC236}">
                  <a16:creationId xmlns:a16="http://schemas.microsoft.com/office/drawing/2014/main" id="{A88E52F6-4760-4B40-8D08-F1CCA22BD3E5}"/>
                </a:ext>
              </a:extLst>
            </p:cNvPr>
            <p:cNvCxnSpPr>
              <a:stCxn id="94" idx="3"/>
              <a:endCxn id="96" idx="1"/>
            </p:cNvCxnSpPr>
            <p:nvPr/>
          </p:nvCxnSpPr>
          <p:spPr>
            <a:xfrm flipV="1">
              <a:off x="5674733" y="5471509"/>
              <a:ext cx="2287565" cy="10604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53">
              <a:extLst>
                <a:ext uri="{FF2B5EF4-FFF2-40B4-BE49-F238E27FC236}">
                  <a16:creationId xmlns:a16="http://schemas.microsoft.com/office/drawing/2014/main" id="{C6ACAB7D-D2F8-4963-B6C6-7228E90AD994}"/>
                </a:ext>
              </a:extLst>
            </p:cNvPr>
            <p:cNvCxnSpPr>
              <a:stCxn id="92" idx="2"/>
              <a:endCxn id="94" idx="0"/>
            </p:cNvCxnSpPr>
            <p:nvPr/>
          </p:nvCxnSpPr>
          <p:spPr>
            <a:xfrm flipH="1">
              <a:off x="5250767" y="2964072"/>
              <a:ext cx="2264582" cy="218951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55">
              <a:extLst>
                <a:ext uri="{FF2B5EF4-FFF2-40B4-BE49-F238E27FC236}">
                  <a16:creationId xmlns:a16="http://schemas.microsoft.com/office/drawing/2014/main" id="{B5633AEB-AE1B-4AE3-82B0-0B12F718FD1E}"/>
                </a:ext>
              </a:extLst>
            </p:cNvPr>
            <p:cNvCxnSpPr/>
            <p:nvPr/>
          </p:nvCxnSpPr>
          <p:spPr>
            <a:xfrm flipV="1">
              <a:off x="3850540" y="2675068"/>
              <a:ext cx="816048" cy="272040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57">
              <a:extLst>
                <a:ext uri="{FF2B5EF4-FFF2-40B4-BE49-F238E27FC236}">
                  <a16:creationId xmlns:a16="http://schemas.microsoft.com/office/drawing/2014/main" id="{8981DB0A-2F0F-40E7-8D09-EEB81EDA001F}"/>
                </a:ext>
              </a:extLst>
            </p:cNvPr>
            <p:cNvCxnSpPr>
              <a:stCxn id="97" idx="0"/>
              <a:endCxn id="100" idx="2"/>
            </p:cNvCxnSpPr>
            <p:nvPr/>
          </p:nvCxnSpPr>
          <p:spPr>
            <a:xfrm flipH="1" flipV="1">
              <a:off x="3061252" y="4560864"/>
              <a:ext cx="734679" cy="85880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59">
              <a:extLst>
                <a:ext uri="{FF2B5EF4-FFF2-40B4-BE49-F238E27FC236}">
                  <a16:creationId xmlns:a16="http://schemas.microsoft.com/office/drawing/2014/main" id="{CE48F1BD-84B6-47A0-9B4D-E3C80D078375}"/>
                </a:ext>
              </a:extLst>
            </p:cNvPr>
            <p:cNvCxnSpPr/>
            <p:nvPr/>
          </p:nvCxnSpPr>
          <p:spPr>
            <a:xfrm flipV="1">
              <a:off x="3279499" y="2256587"/>
              <a:ext cx="2977836" cy="69718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1">
              <a:extLst>
                <a:ext uri="{FF2B5EF4-FFF2-40B4-BE49-F238E27FC236}">
                  <a16:creationId xmlns:a16="http://schemas.microsoft.com/office/drawing/2014/main" id="{42E60572-2D22-4D79-A6B5-952F8A225837}"/>
                </a:ext>
              </a:extLst>
            </p:cNvPr>
            <p:cNvCxnSpPr>
              <a:endCxn id="103" idx="1"/>
            </p:cNvCxnSpPr>
            <p:nvPr/>
          </p:nvCxnSpPr>
          <p:spPr>
            <a:xfrm>
              <a:off x="3486109" y="3181881"/>
              <a:ext cx="1642850" cy="1684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3">
              <a:extLst>
                <a:ext uri="{FF2B5EF4-FFF2-40B4-BE49-F238E27FC236}">
                  <a16:creationId xmlns:a16="http://schemas.microsoft.com/office/drawing/2014/main" id="{E81EB0ED-D491-4346-B1C3-1E6882DEE0FB}"/>
                </a:ext>
              </a:extLst>
            </p:cNvPr>
            <p:cNvCxnSpPr>
              <a:stCxn id="92" idx="3"/>
              <a:endCxn id="101" idx="0"/>
            </p:cNvCxnSpPr>
            <p:nvPr/>
          </p:nvCxnSpPr>
          <p:spPr>
            <a:xfrm>
              <a:off x="7771482" y="2675069"/>
              <a:ext cx="998618" cy="158990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65">
              <a:extLst>
                <a:ext uri="{FF2B5EF4-FFF2-40B4-BE49-F238E27FC236}">
                  <a16:creationId xmlns:a16="http://schemas.microsoft.com/office/drawing/2014/main" id="{C1C0E1EC-A0EC-4E53-BAA6-03BA235098F9}"/>
                </a:ext>
              </a:extLst>
            </p:cNvPr>
            <p:cNvCxnSpPr>
              <a:endCxn id="91" idx="1"/>
            </p:cNvCxnSpPr>
            <p:nvPr/>
          </p:nvCxnSpPr>
          <p:spPr>
            <a:xfrm flipV="1">
              <a:off x="8705525" y="4776162"/>
              <a:ext cx="1200847" cy="74935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67">
              <a:extLst>
                <a:ext uri="{FF2B5EF4-FFF2-40B4-BE49-F238E27FC236}">
                  <a16:creationId xmlns:a16="http://schemas.microsoft.com/office/drawing/2014/main" id="{F0D712F0-9A29-4958-B64C-0388C8848344}"/>
                </a:ext>
              </a:extLst>
            </p:cNvPr>
            <p:cNvCxnSpPr>
              <a:stCxn id="96" idx="0"/>
            </p:cNvCxnSpPr>
            <p:nvPr/>
          </p:nvCxnSpPr>
          <p:spPr>
            <a:xfrm flipH="1" flipV="1">
              <a:off x="6904697" y="5125617"/>
              <a:ext cx="1429214" cy="1700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69">
              <a:extLst>
                <a:ext uri="{FF2B5EF4-FFF2-40B4-BE49-F238E27FC236}">
                  <a16:creationId xmlns:a16="http://schemas.microsoft.com/office/drawing/2014/main" id="{FBFB5187-B44A-4D22-89CE-DE1413AD0EFB}"/>
                </a:ext>
              </a:extLst>
            </p:cNvPr>
            <p:cNvCxnSpPr/>
            <p:nvPr/>
          </p:nvCxnSpPr>
          <p:spPr>
            <a:xfrm flipV="1">
              <a:off x="3551836" y="4054677"/>
              <a:ext cx="1114753" cy="21029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71">
              <a:extLst>
                <a:ext uri="{FF2B5EF4-FFF2-40B4-BE49-F238E27FC236}">
                  <a16:creationId xmlns:a16="http://schemas.microsoft.com/office/drawing/2014/main" id="{772FE232-E295-4BE2-BC4E-4ED9EB278603}"/>
                </a:ext>
              </a:extLst>
            </p:cNvPr>
            <p:cNvCxnSpPr>
              <a:endCxn id="102" idx="2"/>
            </p:cNvCxnSpPr>
            <p:nvPr/>
          </p:nvCxnSpPr>
          <p:spPr>
            <a:xfrm flipV="1">
              <a:off x="3029881" y="3409995"/>
              <a:ext cx="228114" cy="85497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73">
              <a:extLst>
                <a:ext uri="{FF2B5EF4-FFF2-40B4-BE49-F238E27FC236}">
                  <a16:creationId xmlns:a16="http://schemas.microsoft.com/office/drawing/2014/main" id="{4D22D859-A2C3-47E1-BA81-52B6201CE360}"/>
                </a:ext>
              </a:extLst>
            </p:cNvPr>
            <p:cNvCxnSpPr>
              <a:stCxn id="95" idx="3"/>
              <a:endCxn id="92" idx="0"/>
            </p:cNvCxnSpPr>
            <p:nvPr/>
          </p:nvCxnSpPr>
          <p:spPr>
            <a:xfrm>
              <a:off x="6987891" y="2050392"/>
              <a:ext cx="527458" cy="33567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75">
              <a:extLst>
                <a:ext uri="{FF2B5EF4-FFF2-40B4-BE49-F238E27FC236}">
                  <a16:creationId xmlns:a16="http://schemas.microsoft.com/office/drawing/2014/main" id="{98819DC8-4F91-4808-A748-7E50CBDF67BA}"/>
                </a:ext>
              </a:extLst>
            </p:cNvPr>
            <p:cNvCxnSpPr>
              <a:stCxn id="95" idx="1"/>
            </p:cNvCxnSpPr>
            <p:nvPr/>
          </p:nvCxnSpPr>
          <p:spPr>
            <a:xfrm flipH="1">
              <a:off x="4826803" y="2050391"/>
              <a:ext cx="1182633" cy="5096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77">
              <a:extLst>
                <a:ext uri="{FF2B5EF4-FFF2-40B4-BE49-F238E27FC236}">
                  <a16:creationId xmlns:a16="http://schemas.microsoft.com/office/drawing/2014/main" id="{C0077C97-6011-4F68-98F3-06531F0A7134}"/>
                </a:ext>
              </a:extLst>
            </p:cNvPr>
            <p:cNvCxnSpPr>
              <a:endCxn id="103" idx="0"/>
            </p:cNvCxnSpPr>
            <p:nvPr/>
          </p:nvCxnSpPr>
          <p:spPr>
            <a:xfrm flipH="1">
              <a:off x="5577449" y="2256588"/>
              <a:ext cx="679886" cy="78689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79">
              <a:extLst>
                <a:ext uri="{FF2B5EF4-FFF2-40B4-BE49-F238E27FC236}">
                  <a16:creationId xmlns:a16="http://schemas.microsoft.com/office/drawing/2014/main" id="{1F9BE2A3-E8FD-421F-8A04-3A7DEEACD503}"/>
                </a:ext>
              </a:extLst>
            </p:cNvPr>
            <p:cNvCxnSpPr>
              <a:endCxn id="101" idx="2"/>
            </p:cNvCxnSpPr>
            <p:nvPr/>
          </p:nvCxnSpPr>
          <p:spPr>
            <a:xfrm flipV="1">
              <a:off x="8333912" y="4838157"/>
              <a:ext cx="436189" cy="45755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81">
              <a:extLst>
                <a:ext uri="{FF2B5EF4-FFF2-40B4-BE49-F238E27FC236}">
                  <a16:creationId xmlns:a16="http://schemas.microsoft.com/office/drawing/2014/main" id="{03E0EB98-3473-4C3D-AD13-DC934C00BFC6}"/>
                </a:ext>
              </a:extLst>
            </p:cNvPr>
            <p:cNvCxnSpPr>
              <a:stCxn id="94" idx="0"/>
            </p:cNvCxnSpPr>
            <p:nvPr/>
          </p:nvCxnSpPr>
          <p:spPr>
            <a:xfrm flipH="1" flipV="1">
              <a:off x="5122019" y="4204278"/>
              <a:ext cx="128748" cy="94930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83">
              <a:extLst>
                <a:ext uri="{FF2B5EF4-FFF2-40B4-BE49-F238E27FC236}">
                  <a16:creationId xmlns:a16="http://schemas.microsoft.com/office/drawing/2014/main" id="{0E64EAB7-0D9E-4EF6-BC1E-B0B5502AC97B}"/>
                </a:ext>
              </a:extLst>
            </p:cNvPr>
            <p:cNvCxnSpPr>
              <a:endCxn id="103" idx="2"/>
            </p:cNvCxnSpPr>
            <p:nvPr/>
          </p:nvCxnSpPr>
          <p:spPr>
            <a:xfrm flipV="1">
              <a:off x="5122019" y="3353974"/>
              <a:ext cx="455430" cy="55110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86">
              <a:extLst>
                <a:ext uri="{FF2B5EF4-FFF2-40B4-BE49-F238E27FC236}">
                  <a16:creationId xmlns:a16="http://schemas.microsoft.com/office/drawing/2014/main" id="{ADE8768E-EF1C-4DA0-B2DA-ECDCA1F3BE84}"/>
                </a:ext>
              </a:extLst>
            </p:cNvPr>
            <p:cNvCxnSpPr>
              <a:endCxn id="99" idx="0"/>
            </p:cNvCxnSpPr>
            <p:nvPr/>
          </p:nvCxnSpPr>
          <p:spPr>
            <a:xfrm flipH="1">
              <a:off x="1824173" y="3409996"/>
              <a:ext cx="1433823" cy="11300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88">
              <a:extLst>
                <a:ext uri="{FF2B5EF4-FFF2-40B4-BE49-F238E27FC236}">
                  <a16:creationId xmlns:a16="http://schemas.microsoft.com/office/drawing/2014/main" id="{251A75E5-429B-41C4-9F4F-383E83C8DC55}"/>
                </a:ext>
              </a:extLst>
            </p:cNvPr>
            <p:cNvCxnSpPr>
              <a:stCxn id="99" idx="3"/>
            </p:cNvCxnSpPr>
            <p:nvPr/>
          </p:nvCxnSpPr>
          <p:spPr>
            <a:xfrm flipV="1">
              <a:off x="2116978" y="4351598"/>
              <a:ext cx="2813891" cy="481215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1" descr="simepar.gif">
              <a:extLst>
                <a:ext uri="{FF2B5EF4-FFF2-40B4-BE49-F238E27FC236}">
                  <a16:creationId xmlns:a16="http://schemas.microsoft.com/office/drawing/2014/main" id="{A7E077A1-DEF7-419F-B804-EACC35254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0" b="22288"/>
            <a:stretch/>
          </p:blipFill>
          <p:spPr>
            <a:xfrm>
              <a:off x="4885372" y="1287805"/>
              <a:ext cx="1080198" cy="527920"/>
            </a:xfrm>
            <a:prstGeom prst="rect">
              <a:avLst/>
            </a:prstGeom>
          </p:spPr>
        </p:pic>
        <p:cxnSp>
          <p:nvCxnSpPr>
            <p:cNvPr id="137" name="Straight Connector 56">
              <a:extLst>
                <a:ext uri="{FF2B5EF4-FFF2-40B4-BE49-F238E27FC236}">
                  <a16:creationId xmlns:a16="http://schemas.microsoft.com/office/drawing/2014/main" id="{E4DCC1DF-1B14-4B4C-AD07-45DCBA729D2D}"/>
                </a:ext>
              </a:extLst>
            </p:cNvPr>
            <p:cNvCxnSpPr>
              <a:stCxn id="136" idx="3"/>
            </p:cNvCxnSpPr>
            <p:nvPr/>
          </p:nvCxnSpPr>
          <p:spPr>
            <a:xfrm>
              <a:off x="5965571" y="1551765"/>
              <a:ext cx="533093" cy="26396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60">
              <a:extLst>
                <a:ext uri="{FF2B5EF4-FFF2-40B4-BE49-F238E27FC236}">
                  <a16:creationId xmlns:a16="http://schemas.microsoft.com/office/drawing/2014/main" id="{466D026D-6531-49C5-B0C3-317BB34E230A}"/>
                </a:ext>
              </a:extLst>
            </p:cNvPr>
            <p:cNvCxnSpPr>
              <a:stCxn id="103" idx="0"/>
            </p:cNvCxnSpPr>
            <p:nvPr/>
          </p:nvCxnSpPr>
          <p:spPr>
            <a:xfrm flipH="1" flipV="1">
              <a:off x="5425471" y="1675238"/>
              <a:ext cx="151978" cy="136824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62">
              <a:extLst>
                <a:ext uri="{FF2B5EF4-FFF2-40B4-BE49-F238E27FC236}">
                  <a16:creationId xmlns:a16="http://schemas.microsoft.com/office/drawing/2014/main" id="{65E57D45-BB7F-4F26-8AD0-B8F0C3B5FC57}"/>
                </a:ext>
              </a:extLst>
            </p:cNvPr>
            <p:cNvCxnSpPr>
              <a:stCxn id="136" idx="1"/>
              <a:endCxn id="93" idx="0"/>
            </p:cNvCxnSpPr>
            <p:nvPr/>
          </p:nvCxnSpPr>
          <p:spPr>
            <a:xfrm flipH="1">
              <a:off x="4217794" y="1551765"/>
              <a:ext cx="667579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70">
              <a:extLst>
                <a:ext uri="{FF2B5EF4-FFF2-40B4-BE49-F238E27FC236}">
                  <a16:creationId xmlns:a16="http://schemas.microsoft.com/office/drawing/2014/main" id="{762EE2AE-6CED-425D-A4E7-D1019DE60D11}"/>
                </a:ext>
              </a:extLst>
            </p:cNvPr>
            <p:cNvCxnSpPr/>
            <p:nvPr/>
          </p:nvCxnSpPr>
          <p:spPr>
            <a:xfrm flipH="1">
              <a:off x="4121786" y="5596337"/>
              <a:ext cx="818196" cy="3011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19">
              <a:extLst>
                <a:ext uri="{FF2B5EF4-FFF2-40B4-BE49-F238E27FC236}">
                  <a16:creationId xmlns:a16="http://schemas.microsoft.com/office/drawing/2014/main" id="{0F153F0E-AFDB-4CC2-A437-FC21CE1D1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57493" y="4160968"/>
              <a:ext cx="645687" cy="645687"/>
            </a:xfrm>
            <a:prstGeom prst="rect">
              <a:avLst/>
            </a:prstGeom>
          </p:spPr>
        </p:pic>
        <p:cxnSp>
          <p:nvCxnSpPr>
            <p:cNvPr id="142" name="Straight Connector 24">
              <a:extLst>
                <a:ext uri="{FF2B5EF4-FFF2-40B4-BE49-F238E27FC236}">
                  <a16:creationId xmlns:a16="http://schemas.microsoft.com/office/drawing/2014/main" id="{847A0567-7CA6-4585-9B41-2F3857001798}"/>
                </a:ext>
              </a:extLst>
            </p:cNvPr>
            <p:cNvCxnSpPr>
              <a:stCxn id="103" idx="3"/>
              <a:endCxn id="96" idx="0"/>
            </p:cNvCxnSpPr>
            <p:nvPr/>
          </p:nvCxnSpPr>
          <p:spPr>
            <a:xfrm>
              <a:off x="6025939" y="3198727"/>
              <a:ext cx="2307973" cy="209698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28">
              <a:extLst>
                <a:ext uri="{FF2B5EF4-FFF2-40B4-BE49-F238E27FC236}">
                  <a16:creationId xmlns:a16="http://schemas.microsoft.com/office/drawing/2014/main" id="{1B46D5FC-ADD7-4C54-AB4A-E3E2422A2A06}"/>
                </a:ext>
              </a:extLst>
            </p:cNvPr>
            <p:cNvCxnSpPr>
              <a:stCxn id="101" idx="1"/>
            </p:cNvCxnSpPr>
            <p:nvPr/>
          </p:nvCxnSpPr>
          <p:spPr>
            <a:xfrm flipH="1" flipV="1">
              <a:off x="7863249" y="3799382"/>
              <a:ext cx="470663" cy="75218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33">
              <a:extLst>
                <a:ext uri="{FF2B5EF4-FFF2-40B4-BE49-F238E27FC236}">
                  <a16:creationId xmlns:a16="http://schemas.microsoft.com/office/drawing/2014/main" id="{751B357B-35FD-4DA4-901D-BB522A181D5F}"/>
                </a:ext>
              </a:extLst>
            </p:cNvPr>
            <p:cNvCxnSpPr>
              <a:endCxn id="98" idx="0"/>
            </p:cNvCxnSpPr>
            <p:nvPr/>
          </p:nvCxnSpPr>
          <p:spPr>
            <a:xfrm flipH="1">
              <a:off x="6798868" y="3799382"/>
              <a:ext cx="1064381" cy="8242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4">
              <a:extLst>
                <a:ext uri="{FF2B5EF4-FFF2-40B4-BE49-F238E27FC236}">
                  <a16:creationId xmlns:a16="http://schemas.microsoft.com/office/drawing/2014/main" id="{F8F7345B-4E85-467C-8021-4E3A9B03578D}"/>
                </a:ext>
              </a:extLst>
            </p:cNvPr>
            <p:cNvCxnSpPr>
              <a:stCxn id="141" idx="1"/>
              <a:endCxn id="98" idx="3"/>
            </p:cNvCxnSpPr>
            <p:nvPr/>
          </p:nvCxnSpPr>
          <p:spPr>
            <a:xfrm flipH="1">
              <a:off x="7155518" y="4483812"/>
              <a:ext cx="401975" cy="407269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6">
              <a:extLst>
                <a:ext uri="{FF2B5EF4-FFF2-40B4-BE49-F238E27FC236}">
                  <a16:creationId xmlns:a16="http://schemas.microsoft.com/office/drawing/2014/main" id="{F2253983-A1C2-4F49-A565-404773119458}"/>
                </a:ext>
              </a:extLst>
            </p:cNvPr>
            <p:cNvCxnSpPr>
              <a:stCxn id="141" idx="3"/>
              <a:endCxn id="96" idx="0"/>
            </p:cNvCxnSpPr>
            <p:nvPr/>
          </p:nvCxnSpPr>
          <p:spPr>
            <a:xfrm>
              <a:off x="8203179" y="4483811"/>
              <a:ext cx="130732" cy="81190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8">
              <a:extLst>
                <a:ext uri="{FF2B5EF4-FFF2-40B4-BE49-F238E27FC236}">
                  <a16:creationId xmlns:a16="http://schemas.microsoft.com/office/drawing/2014/main" id="{BBBBB092-31D8-4801-B808-51F3C0B8AF69}"/>
                </a:ext>
              </a:extLst>
            </p:cNvPr>
            <p:cNvCxnSpPr>
              <a:stCxn id="141" idx="1"/>
            </p:cNvCxnSpPr>
            <p:nvPr/>
          </p:nvCxnSpPr>
          <p:spPr>
            <a:xfrm flipH="1" flipV="1">
              <a:off x="6498664" y="2256587"/>
              <a:ext cx="1058829" cy="222722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2">
              <a:extLst>
                <a:ext uri="{FF2B5EF4-FFF2-40B4-BE49-F238E27FC236}">
                  <a16:creationId xmlns:a16="http://schemas.microsoft.com/office/drawing/2014/main" id="{4ABC1201-92F2-479A-A412-02B28ABDDC7F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7863248" y="3799381"/>
              <a:ext cx="17088" cy="36158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80" descr="compagas.jpeg">
              <a:extLst>
                <a:ext uri="{FF2B5EF4-FFF2-40B4-BE49-F238E27FC236}">
                  <a16:creationId xmlns:a16="http://schemas.microsoft.com/office/drawing/2014/main" id="{E93ED281-1518-4E34-8295-B2CE75C1A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" r="7080" b="34725"/>
            <a:stretch/>
          </p:blipFill>
          <p:spPr>
            <a:xfrm>
              <a:off x="7405934" y="3442549"/>
              <a:ext cx="828163" cy="272036"/>
            </a:xfrm>
            <a:prstGeom prst="rect">
              <a:avLst/>
            </a:prstGeom>
          </p:spPr>
        </p:pic>
        <p:pic>
          <p:nvPicPr>
            <p:cNvPr id="150" name="Picture 84" descr="tecpar.jpg">
              <a:extLst>
                <a:ext uri="{FF2B5EF4-FFF2-40B4-BE49-F238E27FC236}">
                  <a16:creationId xmlns:a16="http://schemas.microsoft.com/office/drawing/2014/main" id="{75B3DCD6-C63F-430A-A77D-2A203D53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704" y="3799382"/>
              <a:ext cx="988812" cy="392483"/>
            </a:xfrm>
            <a:prstGeom prst="rect">
              <a:avLst/>
            </a:prstGeom>
          </p:spPr>
        </p:pic>
      </p:grpSp>
      <p:graphicFrame>
        <p:nvGraphicFramePr>
          <p:cNvPr id="158" name="Diagrama 157">
            <a:extLst>
              <a:ext uri="{FF2B5EF4-FFF2-40B4-BE49-F238E27FC236}">
                <a16:creationId xmlns:a16="http://schemas.microsoft.com/office/drawing/2014/main" id="{B9CB0556-CFF5-4C8E-9FE0-379456ED0A6F}"/>
              </a:ext>
            </a:extLst>
          </p:cNvPr>
          <p:cNvGraphicFramePr/>
          <p:nvPr/>
        </p:nvGraphicFramePr>
        <p:xfrm>
          <a:off x="7459470" y="2509149"/>
          <a:ext cx="4339336" cy="351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381B349B-EC8E-FE3E-FF29-4038F4E98622}"/>
              </a:ext>
            </a:extLst>
          </p:cNvPr>
          <p:cNvSpPr/>
          <p:nvPr/>
        </p:nvSpPr>
        <p:spPr>
          <a:xfrm>
            <a:off x="7373630" y="2015229"/>
            <a:ext cx="4399394" cy="4385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REDES COLABORATIVAS DE PESQUISA</a:t>
            </a:r>
          </a:p>
        </p:txBody>
      </p:sp>
    </p:spTree>
    <p:extLst>
      <p:ext uri="{BB962C8B-B14F-4D97-AF65-F5344CB8AC3E}">
        <p14:creationId xmlns:p14="http://schemas.microsoft.com/office/powerpoint/2010/main" val="629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>
            <a:extLst>
              <a:ext uri="{FF2B5EF4-FFF2-40B4-BE49-F238E27FC236}">
                <a16:creationId xmlns:a16="http://schemas.microsoft.com/office/drawing/2014/main" id="{37B7FF83-CC8D-4ABF-A1B7-A9CA4BBB8332}"/>
              </a:ext>
            </a:extLst>
          </p:cNvPr>
          <p:cNvGrpSpPr/>
          <p:nvPr/>
        </p:nvGrpSpPr>
        <p:grpSpPr>
          <a:xfrm>
            <a:off x="-140873" y="-149178"/>
            <a:ext cx="12225560" cy="7007178"/>
            <a:chOff x="-6116" y="-13758"/>
            <a:chExt cx="12225560" cy="7007178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5E8F7445-CCD4-4DB8-9F97-06DB699D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6" y="-13758"/>
              <a:ext cx="12196403" cy="6995583"/>
            </a:xfrm>
            <a:prstGeom prst="rect">
              <a:avLst/>
            </a:prstGeom>
          </p:spPr>
        </p:pic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020EA725-6944-4D25-B4F2-D393BCAE83CE}"/>
                </a:ext>
              </a:extLst>
            </p:cNvPr>
            <p:cNvSpPr/>
            <p:nvPr/>
          </p:nvSpPr>
          <p:spPr>
            <a:xfrm>
              <a:off x="1058237" y="0"/>
              <a:ext cx="11161207" cy="6993420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302F0057-FBEB-45AF-A788-73B14246D903}"/>
              </a:ext>
            </a:extLst>
          </p:cNvPr>
          <p:cNvCxnSpPr>
            <a:cxnSpLocks/>
          </p:cNvCxnSpPr>
          <p:nvPr/>
        </p:nvCxnSpPr>
        <p:spPr>
          <a:xfrm flipH="1">
            <a:off x="7477670" y="2648726"/>
            <a:ext cx="822673" cy="416930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>
            <a:extLst>
              <a:ext uri="{FF2B5EF4-FFF2-40B4-BE49-F238E27FC236}">
                <a16:creationId xmlns:a16="http://schemas.microsoft.com/office/drawing/2014/main" id="{DAE37E0C-00E6-4F8B-B036-0566B6F29CD3}"/>
              </a:ext>
            </a:extLst>
          </p:cNvPr>
          <p:cNvCxnSpPr>
            <a:cxnSpLocks/>
          </p:cNvCxnSpPr>
          <p:nvPr/>
        </p:nvCxnSpPr>
        <p:spPr>
          <a:xfrm>
            <a:off x="11465866" y="2491309"/>
            <a:ext cx="1311490" cy="421458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69C63DB6-848D-4D4F-B79A-92561BBBB8DA}"/>
              </a:ext>
            </a:extLst>
          </p:cNvPr>
          <p:cNvSpPr/>
          <p:nvPr/>
        </p:nvSpPr>
        <p:spPr>
          <a:xfrm>
            <a:off x="1702860" y="800315"/>
            <a:ext cx="61122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ROTAS 2040  </a:t>
            </a:r>
          </a:p>
          <a:p>
            <a:pPr algn="just"/>
            <a:r>
              <a:rPr lang="pt-BR" sz="3200" b="1" dirty="0">
                <a:solidFill>
                  <a:srgbClr val="FFFF00"/>
                </a:solidFill>
              </a:rPr>
              <a:t>Pressuposto -  </a:t>
            </a:r>
            <a:r>
              <a:rPr lang="pt-BR" sz="3200" dirty="0"/>
              <a:t> </a:t>
            </a:r>
            <a:r>
              <a:rPr lang="pt-BR" sz="2000" dirty="0">
                <a:solidFill>
                  <a:schemeClr val="bg1"/>
                </a:solidFill>
              </a:rPr>
              <a:t>o impulsionamento da inovação se dá pela efetiva interação de uma pluralidade de agentes, oriundos do poder público, das universidades, das empresas e da sociedade </a:t>
            </a:r>
            <a:r>
              <a:rPr lang="pt-BR" sz="3200" dirty="0"/>
              <a:t>civil.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4056544C-398B-4F82-A493-B1CCEA94DFAE}"/>
              </a:ext>
            </a:extLst>
          </p:cNvPr>
          <p:cNvSpPr txBox="1"/>
          <p:nvPr/>
        </p:nvSpPr>
        <p:spPr>
          <a:xfrm>
            <a:off x="1777549" y="3416342"/>
            <a:ext cx="5957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Oferta um itinerário estruturado e, por isso, consistente à construção de políticas públicas, ao estabelecimento de linhas de ação claras.</a:t>
            </a:r>
            <a:r>
              <a:rPr lang="pt-BR" sz="2000" dirty="0"/>
              <a:t>,</a:t>
            </a:r>
            <a:endParaRPr lang="pt-B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2" name="Imagem 161">
            <a:extLst>
              <a:ext uri="{FF2B5EF4-FFF2-40B4-BE49-F238E27FC236}">
                <a16:creationId xmlns:a16="http://schemas.microsoft.com/office/drawing/2014/main" id="{2C47E3C2-B3CD-4650-B9E6-771F2A94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53" y="5302610"/>
            <a:ext cx="3334201" cy="1913631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45E169-FFE5-4454-A08C-FBF377962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475" y="2520405"/>
            <a:ext cx="3617058" cy="202922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163" name="Imagem 162">
            <a:extLst>
              <a:ext uri="{FF2B5EF4-FFF2-40B4-BE49-F238E27FC236}">
                <a16:creationId xmlns:a16="http://schemas.microsoft.com/office/drawing/2014/main" id="{8894D3C4-9E65-468D-85A7-BDEF118DF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577" y="4379256"/>
            <a:ext cx="3702568" cy="19825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9BCD4D42-5CBA-4164-A65A-0CB92C70E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351" y="1188717"/>
            <a:ext cx="3442656" cy="243756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83FB80B-58CC-4081-90AA-A23BCD8803CD}"/>
              </a:ext>
            </a:extLst>
          </p:cNvPr>
          <p:cNvGrpSpPr/>
          <p:nvPr/>
        </p:nvGrpSpPr>
        <p:grpSpPr>
          <a:xfrm>
            <a:off x="8103407" y="3429000"/>
            <a:ext cx="3528126" cy="2029226"/>
            <a:chOff x="1508729" y="695241"/>
            <a:chExt cx="9140595" cy="6167168"/>
          </a:xfrm>
          <a:scene3d>
            <a:camera prst="isometricOffAxis1Top"/>
            <a:lightRig rig="threePt" dir="t"/>
          </a:scene3d>
        </p:grpSpPr>
        <p:pic>
          <p:nvPicPr>
            <p:cNvPr id="90" name="Picture 3" descr="Paraná_limpo.PNG">
              <a:extLst>
                <a:ext uri="{FF2B5EF4-FFF2-40B4-BE49-F238E27FC236}">
                  <a16:creationId xmlns:a16="http://schemas.microsoft.com/office/drawing/2014/main" id="{70E074B5-45D3-4B5E-8CE7-B2D841FFD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2"/>
            <a:stretch/>
          </p:blipFill>
          <p:spPr>
            <a:xfrm>
              <a:off x="1508729" y="695241"/>
              <a:ext cx="9140595" cy="6167168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91" name="Picture 4" descr="appa-logo-A0D4CC91D7-seeklogo.com_.jpg">
              <a:extLst>
                <a:ext uri="{FF2B5EF4-FFF2-40B4-BE49-F238E27FC236}">
                  <a16:creationId xmlns:a16="http://schemas.microsoft.com/office/drawing/2014/main" id="{5EC8BF07-C481-42E8-902F-8E499477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371" y="4470052"/>
              <a:ext cx="612220" cy="612220"/>
            </a:xfrm>
            <a:prstGeom prst="rect">
              <a:avLst/>
            </a:prstGeom>
          </p:spPr>
        </p:pic>
        <p:pic>
          <p:nvPicPr>
            <p:cNvPr id="92" name="Picture 5" descr="celepar.jpeg">
              <a:extLst>
                <a:ext uri="{FF2B5EF4-FFF2-40B4-BE49-F238E27FC236}">
                  <a16:creationId xmlns:a16="http://schemas.microsoft.com/office/drawing/2014/main" id="{FD35CDB2-34B8-4CD2-8B47-D57E656B9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61"/>
            <a:stretch/>
          </p:blipFill>
          <p:spPr>
            <a:xfrm>
              <a:off x="7259216" y="2386065"/>
              <a:ext cx="512267" cy="578007"/>
            </a:xfrm>
            <a:prstGeom prst="rect">
              <a:avLst/>
            </a:prstGeom>
          </p:spPr>
        </p:pic>
        <p:pic>
          <p:nvPicPr>
            <p:cNvPr id="93" name="Picture 7" descr="copel telecom.png">
              <a:extLst>
                <a:ext uri="{FF2B5EF4-FFF2-40B4-BE49-F238E27FC236}">
                  <a16:creationId xmlns:a16="http://schemas.microsoft.com/office/drawing/2014/main" id="{F928F7C6-79B8-4077-88B0-309DFCE7A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4" t="11597" r="15740" b="14884"/>
            <a:stretch/>
          </p:blipFill>
          <p:spPr>
            <a:xfrm>
              <a:off x="3542070" y="1551766"/>
              <a:ext cx="1351447" cy="985903"/>
            </a:xfrm>
            <a:prstGeom prst="rect">
              <a:avLst/>
            </a:prstGeom>
          </p:spPr>
        </p:pic>
        <p:pic>
          <p:nvPicPr>
            <p:cNvPr id="94" name="Picture 8" descr="copel-logo-32870C5615-seeklogo.com.gif">
              <a:extLst>
                <a:ext uri="{FF2B5EF4-FFF2-40B4-BE49-F238E27FC236}">
                  <a16:creationId xmlns:a16="http://schemas.microsoft.com/office/drawing/2014/main" id="{285633B1-0690-4A6E-9FDB-11B89BCC2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802" y="5153584"/>
              <a:ext cx="847930" cy="847930"/>
            </a:xfrm>
            <a:prstGeom prst="rect">
              <a:avLst/>
            </a:prstGeom>
          </p:spPr>
        </p:pic>
        <p:pic>
          <p:nvPicPr>
            <p:cNvPr id="95" name="Picture 9" descr="embrapa.jpg">
              <a:extLst>
                <a:ext uri="{FF2B5EF4-FFF2-40B4-BE49-F238E27FC236}">
                  <a16:creationId xmlns:a16="http://schemas.microsoft.com/office/drawing/2014/main" id="{8CEFC5E4-DB58-4807-9084-48BDFB5FD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6" t="27616" r="10595" b="27222"/>
            <a:stretch/>
          </p:blipFill>
          <p:spPr>
            <a:xfrm>
              <a:off x="6009435" y="1851007"/>
              <a:ext cx="978456" cy="398768"/>
            </a:xfrm>
            <a:prstGeom prst="rect">
              <a:avLst/>
            </a:prstGeom>
          </p:spPr>
        </p:pic>
        <p:pic>
          <p:nvPicPr>
            <p:cNvPr id="96" name="Picture 10" descr="iap.jpeg">
              <a:extLst>
                <a:ext uri="{FF2B5EF4-FFF2-40B4-BE49-F238E27FC236}">
                  <a16:creationId xmlns:a16="http://schemas.microsoft.com/office/drawing/2014/main" id="{02009517-A4F7-47EC-A7E9-01D6D7764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3" b="27842"/>
            <a:stretch/>
          </p:blipFill>
          <p:spPr>
            <a:xfrm>
              <a:off x="7962298" y="5295716"/>
              <a:ext cx="743227" cy="351587"/>
            </a:xfrm>
            <a:prstGeom prst="rect">
              <a:avLst/>
            </a:prstGeom>
          </p:spPr>
        </p:pic>
        <p:pic>
          <p:nvPicPr>
            <p:cNvPr id="97" name="Picture 11" descr="IAPAR.png">
              <a:extLst>
                <a:ext uri="{FF2B5EF4-FFF2-40B4-BE49-F238E27FC236}">
                  <a16:creationId xmlns:a16="http://schemas.microsoft.com/office/drawing/2014/main" id="{611B9AC7-3A4C-4D25-A274-C296122E9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4" t="9803" r="28883" b="9326"/>
            <a:stretch/>
          </p:blipFill>
          <p:spPr>
            <a:xfrm>
              <a:off x="3578392" y="5419670"/>
              <a:ext cx="435077" cy="581844"/>
            </a:xfrm>
            <a:prstGeom prst="rect">
              <a:avLst/>
            </a:prstGeom>
          </p:spPr>
        </p:pic>
        <p:pic>
          <p:nvPicPr>
            <p:cNvPr id="98" name="Picture 12" descr="ipardes.jpg">
              <a:extLst>
                <a:ext uri="{FF2B5EF4-FFF2-40B4-BE49-F238E27FC236}">
                  <a16:creationId xmlns:a16="http://schemas.microsoft.com/office/drawing/2014/main" id="{953F993B-8359-40F5-BD5B-74560823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217" y="4623592"/>
              <a:ext cx="713301" cy="534976"/>
            </a:xfrm>
            <a:prstGeom prst="rect">
              <a:avLst/>
            </a:prstGeom>
          </p:spPr>
        </p:pic>
        <p:pic>
          <p:nvPicPr>
            <p:cNvPr id="99" name="Picture 13" descr="itaipu.png">
              <a:extLst>
                <a:ext uri="{FF2B5EF4-FFF2-40B4-BE49-F238E27FC236}">
                  <a16:creationId xmlns:a16="http://schemas.microsoft.com/office/drawing/2014/main" id="{ABF14D37-7EB6-4293-8D5C-96A20DE6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67" y="4540007"/>
              <a:ext cx="585611" cy="585611"/>
            </a:xfrm>
            <a:prstGeom prst="rect">
              <a:avLst/>
            </a:prstGeom>
          </p:spPr>
        </p:pic>
        <p:pic>
          <p:nvPicPr>
            <p:cNvPr id="100" name="Picture 14" descr="pti.jpeg">
              <a:extLst>
                <a:ext uri="{FF2B5EF4-FFF2-40B4-BE49-F238E27FC236}">
                  <a16:creationId xmlns:a16="http://schemas.microsoft.com/office/drawing/2014/main" id="{D0A4A455-1B7A-41F6-BA3A-A58EA252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667" y="4128338"/>
              <a:ext cx="981168" cy="432527"/>
            </a:xfrm>
            <a:prstGeom prst="rect">
              <a:avLst/>
            </a:prstGeom>
          </p:spPr>
        </p:pic>
        <p:pic>
          <p:nvPicPr>
            <p:cNvPr id="101" name="Picture 15" descr="petrobras.jpeg">
              <a:extLst>
                <a:ext uri="{FF2B5EF4-FFF2-40B4-BE49-F238E27FC236}">
                  <a16:creationId xmlns:a16="http://schemas.microsoft.com/office/drawing/2014/main" id="{A8F77250-22D8-4875-8327-63BA3D2B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12" y="4264971"/>
              <a:ext cx="872377" cy="573186"/>
            </a:xfrm>
            <a:prstGeom prst="rect">
              <a:avLst/>
            </a:prstGeom>
          </p:spPr>
        </p:pic>
        <p:pic>
          <p:nvPicPr>
            <p:cNvPr id="102" name="Picture 16" descr="Sanepar.jpg">
              <a:extLst>
                <a:ext uri="{FF2B5EF4-FFF2-40B4-BE49-F238E27FC236}">
                  <a16:creationId xmlns:a16="http://schemas.microsoft.com/office/drawing/2014/main" id="{CE1B18DC-66C3-4A85-9171-E870F330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881" y="2953767"/>
              <a:ext cx="456228" cy="456228"/>
            </a:xfrm>
            <a:prstGeom prst="rect">
              <a:avLst/>
            </a:prstGeom>
          </p:spPr>
        </p:pic>
        <p:pic>
          <p:nvPicPr>
            <p:cNvPr id="103" name="Picture 18" descr="mineropar.jpg">
              <a:extLst>
                <a:ext uri="{FF2B5EF4-FFF2-40B4-BE49-F238E27FC236}">
                  <a16:creationId xmlns:a16="http://schemas.microsoft.com/office/drawing/2014/main" id="{140B6284-699F-4D55-B412-0555425B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60" y="3043481"/>
              <a:ext cx="896979" cy="310493"/>
            </a:xfrm>
            <a:prstGeom prst="rect">
              <a:avLst/>
            </a:prstGeom>
          </p:spPr>
        </p:pic>
        <p:cxnSp>
          <p:nvCxnSpPr>
            <p:cNvPr id="104" name="Straight Connector 2">
              <a:extLst>
                <a:ext uri="{FF2B5EF4-FFF2-40B4-BE49-F238E27FC236}">
                  <a16:creationId xmlns:a16="http://schemas.microsoft.com/office/drawing/2014/main" id="{A4ABF9F2-3033-4607-811E-EBBE05C3B380}"/>
                </a:ext>
              </a:extLst>
            </p:cNvPr>
            <p:cNvCxnSpPr>
              <a:endCxn id="92" idx="1"/>
            </p:cNvCxnSpPr>
            <p:nvPr/>
          </p:nvCxnSpPr>
          <p:spPr>
            <a:xfrm>
              <a:off x="5184871" y="1829470"/>
              <a:ext cx="2074345" cy="8455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20">
              <a:extLst>
                <a:ext uri="{FF2B5EF4-FFF2-40B4-BE49-F238E27FC236}">
                  <a16:creationId xmlns:a16="http://schemas.microsoft.com/office/drawing/2014/main" id="{623D0A5A-A83C-4D54-ADA2-5A97941DC808}"/>
                </a:ext>
              </a:extLst>
            </p:cNvPr>
            <p:cNvCxnSpPr>
              <a:stCxn id="95" idx="2"/>
              <a:endCxn id="98" idx="0"/>
            </p:cNvCxnSpPr>
            <p:nvPr/>
          </p:nvCxnSpPr>
          <p:spPr>
            <a:xfrm>
              <a:off x="6498663" y="2249776"/>
              <a:ext cx="300204" cy="237381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2">
              <a:extLst>
                <a:ext uri="{FF2B5EF4-FFF2-40B4-BE49-F238E27FC236}">
                  <a16:creationId xmlns:a16="http://schemas.microsoft.com/office/drawing/2014/main" id="{CDBBB5CD-807E-43A8-9273-B87D9FC136FB}"/>
                </a:ext>
              </a:extLst>
            </p:cNvPr>
            <p:cNvCxnSpPr/>
            <p:nvPr/>
          </p:nvCxnSpPr>
          <p:spPr>
            <a:xfrm flipV="1">
              <a:off x="5577451" y="3620965"/>
              <a:ext cx="1836301" cy="433712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>
              <a:extLst>
                <a:ext uri="{FF2B5EF4-FFF2-40B4-BE49-F238E27FC236}">
                  <a16:creationId xmlns:a16="http://schemas.microsoft.com/office/drawing/2014/main" id="{D8EBEDBE-E4EF-487E-8DF9-5CB0A449E1B6}"/>
                </a:ext>
              </a:extLst>
            </p:cNvPr>
            <p:cNvCxnSpPr>
              <a:stCxn id="91" idx="1"/>
              <a:endCxn id="101" idx="3"/>
            </p:cNvCxnSpPr>
            <p:nvPr/>
          </p:nvCxnSpPr>
          <p:spPr>
            <a:xfrm flipH="1" flipV="1">
              <a:off x="9206289" y="4551564"/>
              <a:ext cx="700083" cy="2245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0">
              <a:extLst>
                <a:ext uri="{FF2B5EF4-FFF2-40B4-BE49-F238E27FC236}">
                  <a16:creationId xmlns:a16="http://schemas.microsoft.com/office/drawing/2014/main" id="{BA5C7F14-4B18-464A-A2EC-B2CD3E39FFF6}"/>
                </a:ext>
              </a:extLst>
            </p:cNvPr>
            <p:cNvCxnSpPr>
              <a:endCxn id="92" idx="3"/>
            </p:cNvCxnSpPr>
            <p:nvPr/>
          </p:nvCxnSpPr>
          <p:spPr>
            <a:xfrm flipH="1" flipV="1">
              <a:off x="7771482" y="2675069"/>
              <a:ext cx="91766" cy="76748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5">
              <a:extLst>
                <a:ext uri="{FF2B5EF4-FFF2-40B4-BE49-F238E27FC236}">
                  <a16:creationId xmlns:a16="http://schemas.microsoft.com/office/drawing/2014/main" id="{554D7F25-C022-41FD-A41A-38225DFA363E}"/>
                </a:ext>
              </a:extLst>
            </p:cNvPr>
            <p:cNvCxnSpPr>
              <a:stCxn id="99" idx="3"/>
              <a:endCxn id="100" idx="1"/>
            </p:cNvCxnSpPr>
            <p:nvPr/>
          </p:nvCxnSpPr>
          <p:spPr>
            <a:xfrm flipV="1">
              <a:off x="2116977" y="4344602"/>
              <a:ext cx="453690" cy="488211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7">
              <a:extLst>
                <a:ext uri="{FF2B5EF4-FFF2-40B4-BE49-F238E27FC236}">
                  <a16:creationId xmlns:a16="http://schemas.microsoft.com/office/drawing/2014/main" id="{42C3192D-ED1E-4A36-98A6-64FABE28378F}"/>
                </a:ext>
              </a:extLst>
            </p:cNvPr>
            <p:cNvCxnSpPr>
              <a:stCxn id="99" idx="3"/>
              <a:endCxn id="94" idx="1"/>
            </p:cNvCxnSpPr>
            <p:nvPr/>
          </p:nvCxnSpPr>
          <p:spPr>
            <a:xfrm>
              <a:off x="2116978" y="4832813"/>
              <a:ext cx="2709825" cy="74473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9">
              <a:extLst>
                <a:ext uri="{FF2B5EF4-FFF2-40B4-BE49-F238E27FC236}">
                  <a16:creationId xmlns:a16="http://schemas.microsoft.com/office/drawing/2014/main" id="{DD03096B-446E-4618-BC25-8C7B374049D2}"/>
                </a:ext>
              </a:extLst>
            </p:cNvPr>
            <p:cNvCxnSpPr>
              <a:endCxn id="93" idx="2"/>
            </p:cNvCxnSpPr>
            <p:nvPr/>
          </p:nvCxnSpPr>
          <p:spPr>
            <a:xfrm flipV="1">
              <a:off x="3551835" y="2537668"/>
              <a:ext cx="665958" cy="180693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1">
              <a:extLst>
                <a:ext uri="{FF2B5EF4-FFF2-40B4-BE49-F238E27FC236}">
                  <a16:creationId xmlns:a16="http://schemas.microsoft.com/office/drawing/2014/main" id="{DC79FFB1-A34C-4B04-B83F-66437C0F03C9}"/>
                </a:ext>
              </a:extLst>
            </p:cNvPr>
            <p:cNvCxnSpPr>
              <a:stCxn id="102" idx="3"/>
            </p:cNvCxnSpPr>
            <p:nvPr/>
          </p:nvCxnSpPr>
          <p:spPr>
            <a:xfrm>
              <a:off x="3486110" y="3181881"/>
              <a:ext cx="1180479" cy="87279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3">
              <a:extLst>
                <a:ext uri="{FF2B5EF4-FFF2-40B4-BE49-F238E27FC236}">
                  <a16:creationId xmlns:a16="http://schemas.microsoft.com/office/drawing/2014/main" id="{C03ADEB9-DC45-4110-A08D-BAD210B7489F}"/>
                </a:ext>
              </a:extLst>
            </p:cNvPr>
            <p:cNvCxnSpPr>
              <a:stCxn id="99" idx="0"/>
              <a:endCxn id="93" idx="1"/>
            </p:cNvCxnSpPr>
            <p:nvPr/>
          </p:nvCxnSpPr>
          <p:spPr>
            <a:xfrm flipV="1">
              <a:off x="1824173" y="2044718"/>
              <a:ext cx="1717897" cy="2495289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5">
              <a:extLst>
                <a:ext uri="{FF2B5EF4-FFF2-40B4-BE49-F238E27FC236}">
                  <a16:creationId xmlns:a16="http://schemas.microsoft.com/office/drawing/2014/main" id="{D97EC2EE-AB7E-4044-A05B-4F372A84DBBE}"/>
                </a:ext>
              </a:extLst>
            </p:cNvPr>
            <p:cNvCxnSpPr>
              <a:stCxn id="100" idx="3"/>
              <a:endCxn id="94" idx="0"/>
            </p:cNvCxnSpPr>
            <p:nvPr/>
          </p:nvCxnSpPr>
          <p:spPr>
            <a:xfrm>
              <a:off x="3551835" y="4344602"/>
              <a:ext cx="1698932" cy="80898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7">
              <a:extLst>
                <a:ext uri="{FF2B5EF4-FFF2-40B4-BE49-F238E27FC236}">
                  <a16:creationId xmlns:a16="http://schemas.microsoft.com/office/drawing/2014/main" id="{15E78DC3-7291-4611-AA11-1203C6BB7B62}"/>
                </a:ext>
              </a:extLst>
            </p:cNvPr>
            <p:cNvCxnSpPr>
              <a:endCxn id="98" idx="1"/>
            </p:cNvCxnSpPr>
            <p:nvPr/>
          </p:nvCxnSpPr>
          <p:spPr>
            <a:xfrm>
              <a:off x="5122020" y="4204278"/>
              <a:ext cx="1320197" cy="68680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49">
              <a:extLst>
                <a:ext uri="{FF2B5EF4-FFF2-40B4-BE49-F238E27FC236}">
                  <a16:creationId xmlns:a16="http://schemas.microsoft.com/office/drawing/2014/main" id="{E34D8C14-185A-421F-B524-A07AB448650A}"/>
                </a:ext>
              </a:extLst>
            </p:cNvPr>
            <p:cNvCxnSpPr>
              <a:endCxn id="94" idx="3"/>
            </p:cNvCxnSpPr>
            <p:nvPr/>
          </p:nvCxnSpPr>
          <p:spPr>
            <a:xfrm flipH="1">
              <a:off x="5674732" y="4832813"/>
              <a:ext cx="873316" cy="74473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>
              <a:extLst>
                <a:ext uri="{FF2B5EF4-FFF2-40B4-BE49-F238E27FC236}">
                  <a16:creationId xmlns:a16="http://schemas.microsoft.com/office/drawing/2014/main" id="{A88E52F6-4760-4B40-8D08-F1CCA22BD3E5}"/>
                </a:ext>
              </a:extLst>
            </p:cNvPr>
            <p:cNvCxnSpPr>
              <a:stCxn id="94" idx="3"/>
              <a:endCxn id="96" idx="1"/>
            </p:cNvCxnSpPr>
            <p:nvPr/>
          </p:nvCxnSpPr>
          <p:spPr>
            <a:xfrm flipV="1">
              <a:off x="5674733" y="5471509"/>
              <a:ext cx="2287565" cy="10604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53">
              <a:extLst>
                <a:ext uri="{FF2B5EF4-FFF2-40B4-BE49-F238E27FC236}">
                  <a16:creationId xmlns:a16="http://schemas.microsoft.com/office/drawing/2014/main" id="{C6ACAB7D-D2F8-4963-B6C6-7228E90AD994}"/>
                </a:ext>
              </a:extLst>
            </p:cNvPr>
            <p:cNvCxnSpPr>
              <a:stCxn id="92" idx="2"/>
              <a:endCxn id="94" idx="0"/>
            </p:cNvCxnSpPr>
            <p:nvPr/>
          </p:nvCxnSpPr>
          <p:spPr>
            <a:xfrm flipH="1">
              <a:off x="5250767" y="2964072"/>
              <a:ext cx="2264582" cy="218951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55">
              <a:extLst>
                <a:ext uri="{FF2B5EF4-FFF2-40B4-BE49-F238E27FC236}">
                  <a16:creationId xmlns:a16="http://schemas.microsoft.com/office/drawing/2014/main" id="{B5633AEB-AE1B-4AE3-82B0-0B12F718FD1E}"/>
                </a:ext>
              </a:extLst>
            </p:cNvPr>
            <p:cNvCxnSpPr/>
            <p:nvPr/>
          </p:nvCxnSpPr>
          <p:spPr>
            <a:xfrm flipV="1">
              <a:off x="3850540" y="2675068"/>
              <a:ext cx="816048" cy="272040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57">
              <a:extLst>
                <a:ext uri="{FF2B5EF4-FFF2-40B4-BE49-F238E27FC236}">
                  <a16:creationId xmlns:a16="http://schemas.microsoft.com/office/drawing/2014/main" id="{8981DB0A-2F0F-40E7-8D09-EEB81EDA001F}"/>
                </a:ext>
              </a:extLst>
            </p:cNvPr>
            <p:cNvCxnSpPr>
              <a:stCxn id="97" idx="0"/>
              <a:endCxn id="100" idx="2"/>
            </p:cNvCxnSpPr>
            <p:nvPr/>
          </p:nvCxnSpPr>
          <p:spPr>
            <a:xfrm flipH="1" flipV="1">
              <a:off x="3061252" y="4560864"/>
              <a:ext cx="734679" cy="85880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59">
              <a:extLst>
                <a:ext uri="{FF2B5EF4-FFF2-40B4-BE49-F238E27FC236}">
                  <a16:creationId xmlns:a16="http://schemas.microsoft.com/office/drawing/2014/main" id="{CE48F1BD-84B6-47A0-9B4D-E3C80D078375}"/>
                </a:ext>
              </a:extLst>
            </p:cNvPr>
            <p:cNvCxnSpPr/>
            <p:nvPr/>
          </p:nvCxnSpPr>
          <p:spPr>
            <a:xfrm flipV="1">
              <a:off x="3279499" y="2256587"/>
              <a:ext cx="2977836" cy="69718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1">
              <a:extLst>
                <a:ext uri="{FF2B5EF4-FFF2-40B4-BE49-F238E27FC236}">
                  <a16:creationId xmlns:a16="http://schemas.microsoft.com/office/drawing/2014/main" id="{42E60572-2D22-4D79-A6B5-952F8A225837}"/>
                </a:ext>
              </a:extLst>
            </p:cNvPr>
            <p:cNvCxnSpPr>
              <a:endCxn id="103" idx="1"/>
            </p:cNvCxnSpPr>
            <p:nvPr/>
          </p:nvCxnSpPr>
          <p:spPr>
            <a:xfrm>
              <a:off x="3486109" y="3181881"/>
              <a:ext cx="1642850" cy="1684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3">
              <a:extLst>
                <a:ext uri="{FF2B5EF4-FFF2-40B4-BE49-F238E27FC236}">
                  <a16:creationId xmlns:a16="http://schemas.microsoft.com/office/drawing/2014/main" id="{E81EB0ED-D491-4346-B1C3-1E6882DEE0FB}"/>
                </a:ext>
              </a:extLst>
            </p:cNvPr>
            <p:cNvCxnSpPr>
              <a:stCxn id="92" idx="3"/>
              <a:endCxn id="101" idx="0"/>
            </p:cNvCxnSpPr>
            <p:nvPr/>
          </p:nvCxnSpPr>
          <p:spPr>
            <a:xfrm>
              <a:off x="7771482" y="2675069"/>
              <a:ext cx="998618" cy="158990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65">
              <a:extLst>
                <a:ext uri="{FF2B5EF4-FFF2-40B4-BE49-F238E27FC236}">
                  <a16:creationId xmlns:a16="http://schemas.microsoft.com/office/drawing/2014/main" id="{C1C0E1EC-A0EC-4E53-BAA6-03BA235098F9}"/>
                </a:ext>
              </a:extLst>
            </p:cNvPr>
            <p:cNvCxnSpPr>
              <a:endCxn id="91" idx="1"/>
            </p:cNvCxnSpPr>
            <p:nvPr/>
          </p:nvCxnSpPr>
          <p:spPr>
            <a:xfrm flipV="1">
              <a:off x="8705525" y="4776162"/>
              <a:ext cx="1200847" cy="74935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67">
              <a:extLst>
                <a:ext uri="{FF2B5EF4-FFF2-40B4-BE49-F238E27FC236}">
                  <a16:creationId xmlns:a16="http://schemas.microsoft.com/office/drawing/2014/main" id="{F0D712F0-9A29-4958-B64C-0388C8848344}"/>
                </a:ext>
              </a:extLst>
            </p:cNvPr>
            <p:cNvCxnSpPr>
              <a:stCxn id="96" idx="0"/>
            </p:cNvCxnSpPr>
            <p:nvPr/>
          </p:nvCxnSpPr>
          <p:spPr>
            <a:xfrm flipH="1" flipV="1">
              <a:off x="6904697" y="5125617"/>
              <a:ext cx="1429214" cy="1700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69">
              <a:extLst>
                <a:ext uri="{FF2B5EF4-FFF2-40B4-BE49-F238E27FC236}">
                  <a16:creationId xmlns:a16="http://schemas.microsoft.com/office/drawing/2014/main" id="{FBFB5187-B44A-4D22-89CE-DE1413AD0EFB}"/>
                </a:ext>
              </a:extLst>
            </p:cNvPr>
            <p:cNvCxnSpPr/>
            <p:nvPr/>
          </p:nvCxnSpPr>
          <p:spPr>
            <a:xfrm flipV="1">
              <a:off x="3551836" y="4054677"/>
              <a:ext cx="1114753" cy="21029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71">
              <a:extLst>
                <a:ext uri="{FF2B5EF4-FFF2-40B4-BE49-F238E27FC236}">
                  <a16:creationId xmlns:a16="http://schemas.microsoft.com/office/drawing/2014/main" id="{772FE232-E295-4BE2-BC4E-4ED9EB278603}"/>
                </a:ext>
              </a:extLst>
            </p:cNvPr>
            <p:cNvCxnSpPr>
              <a:endCxn id="102" idx="2"/>
            </p:cNvCxnSpPr>
            <p:nvPr/>
          </p:nvCxnSpPr>
          <p:spPr>
            <a:xfrm flipV="1">
              <a:off x="3029881" y="3409995"/>
              <a:ext cx="228114" cy="85497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73">
              <a:extLst>
                <a:ext uri="{FF2B5EF4-FFF2-40B4-BE49-F238E27FC236}">
                  <a16:creationId xmlns:a16="http://schemas.microsoft.com/office/drawing/2014/main" id="{4D22D859-A2C3-47E1-BA81-52B6201CE360}"/>
                </a:ext>
              </a:extLst>
            </p:cNvPr>
            <p:cNvCxnSpPr>
              <a:stCxn id="95" idx="3"/>
              <a:endCxn id="92" idx="0"/>
            </p:cNvCxnSpPr>
            <p:nvPr/>
          </p:nvCxnSpPr>
          <p:spPr>
            <a:xfrm>
              <a:off x="6987891" y="2050392"/>
              <a:ext cx="527458" cy="33567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75">
              <a:extLst>
                <a:ext uri="{FF2B5EF4-FFF2-40B4-BE49-F238E27FC236}">
                  <a16:creationId xmlns:a16="http://schemas.microsoft.com/office/drawing/2014/main" id="{98819DC8-4F91-4808-A748-7E50CBDF67BA}"/>
                </a:ext>
              </a:extLst>
            </p:cNvPr>
            <p:cNvCxnSpPr>
              <a:stCxn id="95" idx="1"/>
            </p:cNvCxnSpPr>
            <p:nvPr/>
          </p:nvCxnSpPr>
          <p:spPr>
            <a:xfrm flipH="1">
              <a:off x="4826803" y="2050391"/>
              <a:ext cx="1182633" cy="5096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77">
              <a:extLst>
                <a:ext uri="{FF2B5EF4-FFF2-40B4-BE49-F238E27FC236}">
                  <a16:creationId xmlns:a16="http://schemas.microsoft.com/office/drawing/2014/main" id="{C0077C97-6011-4F68-98F3-06531F0A7134}"/>
                </a:ext>
              </a:extLst>
            </p:cNvPr>
            <p:cNvCxnSpPr>
              <a:endCxn id="103" idx="0"/>
            </p:cNvCxnSpPr>
            <p:nvPr/>
          </p:nvCxnSpPr>
          <p:spPr>
            <a:xfrm flipH="1">
              <a:off x="5577449" y="2256588"/>
              <a:ext cx="679886" cy="78689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79">
              <a:extLst>
                <a:ext uri="{FF2B5EF4-FFF2-40B4-BE49-F238E27FC236}">
                  <a16:creationId xmlns:a16="http://schemas.microsoft.com/office/drawing/2014/main" id="{1F9BE2A3-E8FD-421F-8A04-3A7DEEACD503}"/>
                </a:ext>
              </a:extLst>
            </p:cNvPr>
            <p:cNvCxnSpPr>
              <a:endCxn id="101" idx="2"/>
            </p:cNvCxnSpPr>
            <p:nvPr/>
          </p:nvCxnSpPr>
          <p:spPr>
            <a:xfrm flipV="1">
              <a:off x="8333912" y="4838157"/>
              <a:ext cx="436189" cy="45755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81">
              <a:extLst>
                <a:ext uri="{FF2B5EF4-FFF2-40B4-BE49-F238E27FC236}">
                  <a16:creationId xmlns:a16="http://schemas.microsoft.com/office/drawing/2014/main" id="{03E0EB98-3473-4C3D-AD13-DC934C00BFC6}"/>
                </a:ext>
              </a:extLst>
            </p:cNvPr>
            <p:cNvCxnSpPr>
              <a:stCxn id="94" idx="0"/>
            </p:cNvCxnSpPr>
            <p:nvPr/>
          </p:nvCxnSpPr>
          <p:spPr>
            <a:xfrm flipH="1" flipV="1">
              <a:off x="5122019" y="4204278"/>
              <a:ext cx="128748" cy="94930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83">
              <a:extLst>
                <a:ext uri="{FF2B5EF4-FFF2-40B4-BE49-F238E27FC236}">
                  <a16:creationId xmlns:a16="http://schemas.microsoft.com/office/drawing/2014/main" id="{0E64EAB7-0D9E-4EF6-BC1E-B0B5502AC97B}"/>
                </a:ext>
              </a:extLst>
            </p:cNvPr>
            <p:cNvCxnSpPr>
              <a:endCxn id="103" idx="2"/>
            </p:cNvCxnSpPr>
            <p:nvPr/>
          </p:nvCxnSpPr>
          <p:spPr>
            <a:xfrm flipV="1">
              <a:off x="5122019" y="3353974"/>
              <a:ext cx="455430" cy="55110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86">
              <a:extLst>
                <a:ext uri="{FF2B5EF4-FFF2-40B4-BE49-F238E27FC236}">
                  <a16:creationId xmlns:a16="http://schemas.microsoft.com/office/drawing/2014/main" id="{ADE8768E-EF1C-4DA0-B2DA-ECDCA1F3BE84}"/>
                </a:ext>
              </a:extLst>
            </p:cNvPr>
            <p:cNvCxnSpPr>
              <a:endCxn id="99" idx="0"/>
            </p:cNvCxnSpPr>
            <p:nvPr/>
          </p:nvCxnSpPr>
          <p:spPr>
            <a:xfrm flipH="1">
              <a:off x="1824173" y="3409996"/>
              <a:ext cx="1433823" cy="11300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88">
              <a:extLst>
                <a:ext uri="{FF2B5EF4-FFF2-40B4-BE49-F238E27FC236}">
                  <a16:creationId xmlns:a16="http://schemas.microsoft.com/office/drawing/2014/main" id="{251A75E5-429B-41C4-9F4F-383E83C8DC55}"/>
                </a:ext>
              </a:extLst>
            </p:cNvPr>
            <p:cNvCxnSpPr>
              <a:stCxn id="99" idx="3"/>
            </p:cNvCxnSpPr>
            <p:nvPr/>
          </p:nvCxnSpPr>
          <p:spPr>
            <a:xfrm flipV="1">
              <a:off x="2116978" y="4351598"/>
              <a:ext cx="2813891" cy="481215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1" descr="simepar.gif">
              <a:extLst>
                <a:ext uri="{FF2B5EF4-FFF2-40B4-BE49-F238E27FC236}">
                  <a16:creationId xmlns:a16="http://schemas.microsoft.com/office/drawing/2014/main" id="{A7E077A1-DEF7-419F-B804-EACC35254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0" b="22288"/>
            <a:stretch/>
          </p:blipFill>
          <p:spPr>
            <a:xfrm>
              <a:off x="4885372" y="1287805"/>
              <a:ext cx="1080198" cy="527920"/>
            </a:xfrm>
            <a:prstGeom prst="rect">
              <a:avLst/>
            </a:prstGeom>
          </p:spPr>
        </p:pic>
        <p:cxnSp>
          <p:nvCxnSpPr>
            <p:cNvPr id="137" name="Straight Connector 56">
              <a:extLst>
                <a:ext uri="{FF2B5EF4-FFF2-40B4-BE49-F238E27FC236}">
                  <a16:creationId xmlns:a16="http://schemas.microsoft.com/office/drawing/2014/main" id="{E4DCC1DF-1B14-4B4C-AD07-45DCBA729D2D}"/>
                </a:ext>
              </a:extLst>
            </p:cNvPr>
            <p:cNvCxnSpPr>
              <a:stCxn id="136" idx="3"/>
            </p:cNvCxnSpPr>
            <p:nvPr/>
          </p:nvCxnSpPr>
          <p:spPr>
            <a:xfrm>
              <a:off x="5965571" y="1551765"/>
              <a:ext cx="533093" cy="26396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60">
              <a:extLst>
                <a:ext uri="{FF2B5EF4-FFF2-40B4-BE49-F238E27FC236}">
                  <a16:creationId xmlns:a16="http://schemas.microsoft.com/office/drawing/2014/main" id="{466D026D-6531-49C5-B0C3-317BB34E230A}"/>
                </a:ext>
              </a:extLst>
            </p:cNvPr>
            <p:cNvCxnSpPr>
              <a:stCxn id="103" idx="0"/>
            </p:cNvCxnSpPr>
            <p:nvPr/>
          </p:nvCxnSpPr>
          <p:spPr>
            <a:xfrm flipH="1" flipV="1">
              <a:off x="5425471" y="1675238"/>
              <a:ext cx="151978" cy="136824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62">
              <a:extLst>
                <a:ext uri="{FF2B5EF4-FFF2-40B4-BE49-F238E27FC236}">
                  <a16:creationId xmlns:a16="http://schemas.microsoft.com/office/drawing/2014/main" id="{65E57D45-BB7F-4F26-8AD0-B8F0C3B5FC57}"/>
                </a:ext>
              </a:extLst>
            </p:cNvPr>
            <p:cNvCxnSpPr>
              <a:stCxn id="136" idx="1"/>
              <a:endCxn id="93" idx="0"/>
            </p:cNvCxnSpPr>
            <p:nvPr/>
          </p:nvCxnSpPr>
          <p:spPr>
            <a:xfrm flipH="1">
              <a:off x="4217794" y="1551765"/>
              <a:ext cx="667579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70">
              <a:extLst>
                <a:ext uri="{FF2B5EF4-FFF2-40B4-BE49-F238E27FC236}">
                  <a16:creationId xmlns:a16="http://schemas.microsoft.com/office/drawing/2014/main" id="{762EE2AE-6CED-425D-A4E7-D1019DE60D11}"/>
                </a:ext>
              </a:extLst>
            </p:cNvPr>
            <p:cNvCxnSpPr/>
            <p:nvPr/>
          </p:nvCxnSpPr>
          <p:spPr>
            <a:xfrm flipH="1">
              <a:off x="4121786" y="5596337"/>
              <a:ext cx="818196" cy="3011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19">
              <a:extLst>
                <a:ext uri="{FF2B5EF4-FFF2-40B4-BE49-F238E27FC236}">
                  <a16:creationId xmlns:a16="http://schemas.microsoft.com/office/drawing/2014/main" id="{0F153F0E-AFDB-4CC2-A437-FC21CE1D1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57493" y="4160968"/>
              <a:ext cx="645687" cy="645687"/>
            </a:xfrm>
            <a:prstGeom prst="rect">
              <a:avLst/>
            </a:prstGeom>
          </p:spPr>
        </p:pic>
        <p:cxnSp>
          <p:nvCxnSpPr>
            <p:cNvPr id="142" name="Straight Connector 24">
              <a:extLst>
                <a:ext uri="{FF2B5EF4-FFF2-40B4-BE49-F238E27FC236}">
                  <a16:creationId xmlns:a16="http://schemas.microsoft.com/office/drawing/2014/main" id="{847A0567-7CA6-4585-9B41-2F3857001798}"/>
                </a:ext>
              </a:extLst>
            </p:cNvPr>
            <p:cNvCxnSpPr>
              <a:stCxn id="103" idx="3"/>
              <a:endCxn id="96" idx="0"/>
            </p:cNvCxnSpPr>
            <p:nvPr/>
          </p:nvCxnSpPr>
          <p:spPr>
            <a:xfrm>
              <a:off x="6025939" y="3198727"/>
              <a:ext cx="2307973" cy="209698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28">
              <a:extLst>
                <a:ext uri="{FF2B5EF4-FFF2-40B4-BE49-F238E27FC236}">
                  <a16:creationId xmlns:a16="http://schemas.microsoft.com/office/drawing/2014/main" id="{1B46D5FC-ADD7-4C54-AB4A-E3E2422A2A06}"/>
                </a:ext>
              </a:extLst>
            </p:cNvPr>
            <p:cNvCxnSpPr>
              <a:stCxn id="101" idx="1"/>
            </p:cNvCxnSpPr>
            <p:nvPr/>
          </p:nvCxnSpPr>
          <p:spPr>
            <a:xfrm flipH="1" flipV="1">
              <a:off x="7863249" y="3799382"/>
              <a:ext cx="470663" cy="75218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33">
              <a:extLst>
                <a:ext uri="{FF2B5EF4-FFF2-40B4-BE49-F238E27FC236}">
                  <a16:creationId xmlns:a16="http://schemas.microsoft.com/office/drawing/2014/main" id="{751B357B-35FD-4DA4-901D-BB522A181D5F}"/>
                </a:ext>
              </a:extLst>
            </p:cNvPr>
            <p:cNvCxnSpPr>
              <a:endCxn id="98" idx="0"/>
            </p:cNvCxnSpPr>
            <p:nvPr/>
          </p:nvCxnSpPr>
          <p:spPr>
            <a:xfrm flipH="1">
              <a:off x="6798868" y="3799382"/>
              <a:ext cx="1064381" cy="8242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4">
              <a:extLst>
                <a:ext uri="{FF2B5EF4-FFF2-40B4-BE49-F238E27FC236}">
                  <a16:creationId xmlns:a16="http://schemas.microsoft.com/office/drawing/2014/main" id="{F8F7345B-4E85-467C-8021-4E3A9B03578D}"/>
                </a:ext>
              </a:extLst>
            </p:cNvPr>
            <p:cNvCxnSpPr>
              <a:stCxn id="141" idx="1"/>
              <a:endCxn id="98" idx="3"/>
            </p:cNvCxnSpPr>
            <p:nvPr/>
          </p:nvCxnSpPr>
          <p:spPr>
            <a:xfrm flipH="1">
              <a:off x="7155518" y="4483812"/>
              <a:ext cx="401975" cy="407269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6">
              <a:extLst>
                <a:ext uri="{FF2B5EF4-FFF2-40B4-BE49-F238E27FC236}">
                  <a16:creationId xmlns:a16="http://schemas.microsoft.com/office/drawing/2014/main" id="{F2253983-A1C2-4F49-A565-404773119458}"/>
                </a:ext>
              </a:extLst>
            </p:cNvPr>
            <p:cNvCxnSpPr>
              <a:stCxn id="141" idx="3"/>
              <a:endCxn id="96" idx="0"/>
            </p:cNvCxnSpPr>
            <p:nvPr/>
          </p:nvCxnSpPr>
          <p:spPr>
            <a:xfrm>
              <a:off x="8203179" y="4483811"/>
              <a:ext cx="130732" cy="81190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8">
              <a:extLst>
                <a:ext uri="{FF2B5EF4-FFF2-40B4-BE49-F238E27FC236}">
                  <a16:creationId xmlns:a16="http://schemas.microsoft.com/office/drawing/2014/main" id="{BBBBB092-31D8-4801-B808-51F3C0B8AF69}"/>
                </a:ext>
              </a:extLst>
            </p:cNvPr>
            <p:cNvCxnSpPr>
              <a:stCxn id="141" idx="1"/>
            </p:cNvCxnSpPr>
            <p:nvPr/>
          </p:nvCxnSpPr>
          <p:spPr>
            <a:xfrm flipH="1" flipV="1">
              <a:off x="6498664" y="2256587"/>
              <a:ext cx="1058829" cy="222722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2">
              <a:extLst>
                <a:ext uri="{FF2B5EF4-FFF2-40B4-BE49-F238E27FC236}">
                  <a16:creationId xmlns:a16="http://schemas.microsoft.com/office/drawing/2014/main" id="{4ABC1201-92F2-479A-A412-02B28ABDDC7F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7863248" y="3799381"/>
              <a:ext cx="17088" cy="36158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80" descr="compagas.jpeg">
              <a:extLst>
                <a:ext uri="{FF2B5EF4-FFF2-40B4-BE49-F238E27FC236}">
                  <a16:creationId xmlns:a16="http://schemas.microsoft.com/office/drawing/2014/main" id="{E93ED281-1518-4E34-8295-B2CE75C1A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" r="7080" b="34725"/>
            <a:stretch/>
          </p:blipFill>
          <p:spPr>
            <a:xfrm>
              <a:off x="7405934" y="3442549"/>
              <a:ext cx="828163" cy="272036"/>
            </a:xfrm>
            <a:prstGeom prst="rect">
              <a:avLst/>
            </a:prstGeom>
          </p:spPr>
        </p:pic>
        <p:pic>
          <p:nvPicPr>
            <p:cNvPr id="150" name="Picture 84" descr="tecpar.jpg">
              <a:extLst>
                <a:ext uri="{FF2B5EF4-FFF2-40B4-BE49-F238E27FC236}">
                  <a16:creationId xmlns:a16="http://schemas.microsoft.com/office/drawing/2014/main" id="{75B3DCD6-C63F-430A-A77D-2A203D53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704" y="3799382"/>
              <a:ext cx="988812" cy="392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67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1CE0D1B-4ACD-0C24-3982-6079C7C905F8}"/>
              </a:ext>
            </a:extLst>
          </p:cNvPr>
          <p:cNvSpPr txBox="1"/>
          <p:nvPr/>
        </p:nvSpPr>
        <p:spPr>
          <a:xfrm>
            <a:off x="198783" y="305664"/>
            <a:ext cx="500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https://www.fappr.pr.gov.br/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54EB03-0805-696D-7D3A-D6D9018DE322}"/>
              </a:ext>
            </a:extLst>
          </p:cNvPr>
          <p:cNvSpPr txBox="1"/>
          <p:nvPr/>
        </p:nvSpPr>
        <p:spPr>
          <a:xfrm>
            <a:off x="6096000" y="38260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https://www.iaraucaria.pr.gov.br/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2E40ECA-7F9F-131F-24B3-8B6A634D5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216350"/>
            <a:ext cx="11925300" cy="5457825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A95276EA-53E9-D973-B3EB-4B3B0E3CA130}"/>
              </a:ext>
            </a:extLst>
          </p:cNvPr>
          <p:cNvSpPr/>
          <p:nvPr/>
        </p:nvSpPr>
        <p:spPr>
          <a:xfrm>
            <a:off x="6824870" y="1113183"/>
            <a:ext cx="1113182" cy="71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3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73A0323-12F1-1897-1BB1-35D23A19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51240"/>
            <a:ext cx="11868150" cy="16287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37BE5C-7452-E78F-17D3-5534AAD1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809750"/>
            <a:ext cx="80105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>
            <a:extLst>
              <a:ext uri="{FF2B5EF4-FFF2-40B4-BE49-F238E27FC236}">
                <a16:creationId xmlns:a16="http://schemas.microsoft.com/office/drawing/2014/main" id="{37B7FF83-CC8D-4ABF-A1B7-A9CA4BBB8332}"/>
              </a:ext>
            </a:extLst>
          </p:cNvPr>
          <p:cNvGrpSpPr/>
          <p:nvPr/>
        </p:nvGrpSpPr>
        <p:grpSpPr>
          <a:xfrm>
            <a:off x="-140873" y="-149178"/>
            <a:ext cx="12225560" cy="7007178"/>
            <a:chOff x="-6116" y="-13758"/>
            <a:chExt cx="12225560" cy="7007178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5E8F7445-CCD4-4DB8-9F97-06DB699D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6" y="-13758"/>
              <a:ext cx="12196403" cy="6995583"/>
            </a:xfrm>
            <a:prstGeom prst="rect">
              <a:avLst/>
            </a:prstGeom>
          </p:spPr>
        </p:pic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020EA725-6944-4D25-B4F2-D393BCAE83CE}"/>
                </a:ext>
              </a:extLst>
            </p:cNvPr>
            <p:cNvSpPr/>
            <p:nvPr/>
          </p:nvSpPr>
          <p:spPr>
            <a:xfrm>
              <a:off x="1058237" y="0"/>
              <a:ext cx="11161207" cy="6993420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302F0057-FBEB-45AF-A788-73B14246D903}"/>
              </a:ext>
            </a:extLst>
          </p:cNvPr>
          <p:cNvCxnSpPr>
            <a:cxnSpLocks/>
          </p:cNvCxnSpPr>
          <p:nvPr/>
        </p:nvCxnSpPr>
        <p:spPr>
          <a:xfrm flipH="1">
            <a:off x="7477670" y="2648726"/>
            <a:ext cx="822673" cy="416930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>
            <a:extLst>
              <a:ext uri="{FF2B5EF4-FFF2-40B4-BE49-F238E27FC236}">
                <a16:creationId xmlns:a16="http://schemas.microsoft.com/office/drawing/2014/main" id="{DAE37E0C-00E6-4F8B-B036-0566B6F29CD3}"/>
              </a:ext>
            </a:extLst>
          </p:cNvPr>
          <p:cNvCxnSpPr>
            <a:cxnSpLocks/>
          </p:cNvCxnSpPr>
          <p:nvPr/>
        </p:nvCxnSpPr>
        <p:spPr>
          <a:xfrm>
            <a:off x="11465866" y="2491309"/>
            <a:ext cx="1311490" cy="421458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69C63DB6-848D-4D4F-B79A-92561BBBB8DA}"/>
              </a:ext>
            </a:extLst>
          </p:cNvPr>
          <p:cNvSpPr/>
          <p:nvPr/>
        </p:nvSpPr>
        <p:spPr>
          <a:xfrm>
            <a:off x="1702860" y="800315"/>
            <a:ext cx="6112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ROTAS 2040 </a:t>
            </a:r>
          </a:p>
          <a:p>
            <a:endParaRPr lang="pt-BR" sz="3200" b="1" dirty="0">
              <a:solidFill>
                <a:srgbClr val="FFFF00"/>
              </a:solidFill>
            </a:endParaRPr>
          </a:p>
          <a:p>
            <a:endParaRPr lang="pt-BR" sz="3200" b="1" dirty="0">
              <a:solidFill>
                <a:srgbClr val="FFFF00"/>
              </a:solidFill>
            </a:endParaRPr>
          </a:p>
          <a:p>
            <a:endParaRPr lang="pt-BR" sz="3200" b="1" dirty="0">
              <a:solidFill>
                <a:srgbClr val="FFFF00"/>
              </a:solidFill>
            </a:endParaRPr>
          </a:p>
          <a:p>
            <a:endParaRPr lang="pt-BR" sz="3200" b="1" dirty="0">
              <a:solidFill>
                <a:srgbClr val="FFFF00"/>
              </a:solidFill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Olhar refinado aos ativos de cada Ecossistema de CT&amp;I.</a:t>
            </a:r>
          </a:p>
          <a:p>
            <a:pPr algn="just"/>
            <a:endParaRPr lang="pt-BR" sz="3200" b="1" dirty="0">
              <a:solidFill>
                <a:schemeClr val="bg1"/>
              </a:solidFill>
            </a:endParaRPr>
          </a:p>
          <a:p>
            <a:pPr algn="just"/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62" name="Imagem 161">
            <a:extLst>
              <a:ext uri="{FF2B5EF4-FFF2-40B4-BE49-F238E27FC236}">
                <a16:creationId xmlns:a16="http://schemas.microsoft.com/office/drawing/2014/main" id="{2C47E3C2-B3CD-4650-B9E6-771F2A94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53" y="5302610"/>
            <a:ext cx="3334201" cy="1913631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45E169-FFE5-4454-A08C-FBF377962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475" y="2520405"/>
            <a:ext cx="3617058" cy="202922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163" name="Imagem 162">
            <a:extLst>
              <a:ext uri="{FF2B5EF4-FFF2-40B4-BE49-F238E27FC236}">
                <a16:creationId xmlns:a16="http://schemas.microsoft.com/office/drawing/2014/main" id="{8894D3C4-9E65-468D-85A7-BDEF118DF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577" y="4379256"/>
            <a:ext cx="3702568" cy="19825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9BCD4D42-5CBA-4164-A65A-0CB92C70E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351" y="1188717"/>
            <a:ext cx="3442656" cy="243756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83FB80B-58CC-4081-90AA-A23BCD8803CD}"/>
              </a:ext>
            </a:extLst>
          </p:cNvPr>
          <p:cNvGrpSpPr/>
          <p:nvPr/>
        </p:nvGrpSpPr>
        <p:grpSpPr>
          <a:xfrm>
            <a:off x="8103407" y="3429000"/>
            <a:ext cx="3528126" cy="2029226"/>
            <a:chOff x="1508729" y="695241"/>
            <a:chExt cx="9140595" cy="6167168"/>
          </a:xfrm>
          <a:scene3d>
            <a:camera prst="isometricOffAxis1Top"/>
            <a:lightRig rig="threePt" dir="t"/>
          </a:scene3d>
        </p:grpSpPr>
        <p:pic>
          <p:nvPicPr>
            <p:cNvPr id="90" name="Picture 3" descr="Paraná_limpo.PNG">
              <a:extLst>
                <a:ext uri="{FF2B5EF4-FFF2-40B4-BE49-F238E27FC236}">
                  <a16:creationId xmlns:a16="http://schemas.microsoft.com/office/drawing/2014/main" id="{70E074B5-45D3-4B5E-8CE7-B2D841FFD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2"/>
            <a:stretch/>
          </p:blipFill>
          <p:spPr>
            <a:xfrm>
              <a:off x="1508729" y="695241"/>
              <a:ext cx="9140595" cy="6167168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91" name="Picture 4" descr="appa-logo-A0D4CC91D7-seeklogo.com_.jpg">
              <a:extLst>
                <a:ext uri="{FF2B5EF4-FFF2-40B4-BE49-F238E27FC236}">
                  <a16:creationId xmlns:a16="http://schemas.microsoft.com/office/drawing/2014/main" id="{5EC8BF07-C481-42E8-902F-8E499477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371" y="4470052"/>
              <a:ext cx="612220" cy="612220"/>
            </a:xfrm>
            <a:prstGeom prst="rect">
              <a:avLst/>
            </a:prstGeom>
          </p:spPr>
        </p:pic>
        <p:pic>
          <p:nvPicPr>
            <p:cNvPr id="92" name="Picture 5" descr="celepar.jpeg">
              <a:extLst>
                <a:ext uri="{FF2B5EF4-FFF2-40B4-BE49-F238E27FC236}">
                  <a16:creationId xmlns:a16="http://schemas.microsoft.com/office/drawing/2014/main" id="{FD35CDB2-34B8-4CD2-8B47-D57E656B9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61"/>
            <a:stretch/>
          </p:blipFill>
          <p:spPr>
            <a:xfrm>
              <a:off x="7259216" y="2386065"/>
              <a:ext cx="512267" cy="578007"/>
            </a:xfrm>
            <a:prstGeom prst="rect">
              <a:avLst/>
            </a:prstGeom>
          </p:spPr>
        </p:pic>
        <p:pic>
          <p:nvPicPr>
            <p:cNvPr id="93" name="Picture 7" descr="copel telecom.png">
              <a:extLst>
                <a:ext uri="{FF2B5EF4-FFF2-40B4-BE49-F238E27FC236}">
                  <a16:creationId xmlns:a16="http://schemas.microsoft.com/office/drawing/2014/main" id="{F928F7C6-79B8-4077-88B0-309DFCE7A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4" t="11597" r="15740" b="14884"/>
            <a:stretch/>
          </p:blipFill>
          <p:spPr>
            <a:xfrm>
              <a:off x="3542070" y="1551766"/>
              <a:ext cx="1351447" cy="985903"/>
            </a:xfrm>
            <a:prstGeom prst="rect">
              <a:avLst/>
            </a:prstGeom>
          </p:spPr>
        </p:pic>
        <p:pic>
          <p:nvPicPr>
            <p:cNvPr id="94" name="Picture 8" descr="copel-logo-32870C5615-seeklogo.com.gif">
              <a:extLst>
                <a:ext uri="{FF2B5EF4-FFF2-40B4-BE49-F238E27FC236}">
                  <a16:creationId xmlns:a16="http://schemas.microsoft.com/office/drawing/2014/main" id="{285633B1-0690-4A6E-9FDB-11B89BCC2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802" y="5153584"/>
              <a:ext cx="847930" cy="847930"/>
            </a:xfrm>
            <a:prstGeom prst="rect">
              <a:avLst/>
            </a:prstGeom>
          </p:spPr>
        </p:pic>
        <p:pic>
          <p:nvPicPr>
            <p:cNvPr id="95" name="Picture 9" descr="embrapa.jpg">
              <a:extLst>
                <a:ext uri="{FF2B5EF4-FFF2-40B4-BE49-F238E27FC236}">
                  <a16:creationId xmlns:a16="http://schemas.microsoft.com/office/drawing/2014/main" id="{8CEFC5E4-DB58-4807-9084-48BDFB5FD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6" t="27616" r="10595" b="27222"/>
            <a:stretch/>
          </p:blipFill>
          <p:spPr>
            <a:xfrm>
              <a:off x="6009435" y="1851007"/>
              <a:ext cx="978456" cy="398768"/>
            </a:xfrm>
            <a:prstGeom prst="rect">
              <a:avLst/>
            </a:prstGeom>
          </p:spPr>
        </p:pic>
        <p:pic>
          <p:nvPicPr>
            <p:cNvPr id="96" name="Picture 10" descr="iap.jpeg">
              <a:extLst>
                <a:ext uri="{FF2B5EF4-FFF2-40B4-BE49-F238E27FC236}">
                  <a16:creationId xmlns:a16="http://schemas.microsoft.com/office/drawing/2014/main" id="{02009517-A4F7-47EC-A7E9-01D6D7764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3" b="27842"/>
            <a:stretch/>
          </p:blipFill>
          <p:spPr>
            <a:xfrm>
              <a:off x="7962298" y="5295716"/>
              <a:ext cx="743227" cy="351587"/>
            </a:xfrm>
            <a:prstGeom prst="rect">
              <a:avLst/>
            </a:prstGeom>
          </p:spPr>
        </p:pic>
        <p:pic>
          <p:nvPicPr>
            <p:cNvPr id="97" name="Picture 11" descr="IAPAR.png">
              <a:extLst>
                <a:ext uri="{FF2B5EF4-FFF2-40B4-BE49-F238E27FC236}">
                  <a16:creationId xmlns:a16="http://schemas.microsoft.com/office/drawing/2014/main" id="{611B9AC7-3A4C-4D25-A274-C296122E9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4" t="9803" r="28883" b="9326"/>
            <a:stretch/>
          </p:blipFill>
          <p:spPr>
            <a:xfrm>
              <a:off x="3578392" y="5419670"/>
              <a:ext cx="435077" cy="581844"/>
            </a:xfrm>
            <a:prstGeom prst="rect">
              <a:avLst/>
            </a:prstGeom>
          </p:spPr>
        </p:pic>
        <p:pic>
          <p:nvPicPr>
            <p:cNvPr id="98" name="Picture 12" descr="ipardes.jpg">
              <a:extLst>
                <a:ext uri="{FF2B5EF4-FFF2-40B4-BE49-F238E27FC236}">
                  <a16:creationId xmlns:a16="http://schemas.microsoft.com/office/drawing/2014/main" id="{953F993B-8359-40F5-BD5B-74560823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217" y="4623592"/>
              <a:ext cx="713301" cy="534976"/>
            </a:xfrm>
            <a:prstGeom prst="rect">
              <a:avLst/>
            </a:prstGeom>
          </p:spPr>
        </p:pic>
        <p:pic>
          <p:nvPicPr>
            <p:cNvPr id="99" name="Picture 13" descr="itaipu.png">
              <a:extLst>
                <a:ext uri="{FF2B5EF4-FFF2-40B4-BE49-F238E27FC236}">
                  <a16:creationId xmlns:a16="http://schemas.microsoft.com/office/drawing/2014/main" id="{ABF14D37-7EB6-4293-8D5C-96A20DE6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67" y="4540007"/>
              <a:ext cx="585611" cy="585611"/>
            </a:xfrm>
            <a:prstGeom prst="rect">
              <a:avLst/>
            </a:prstGeom>
          </p:spPr>
        </p:pic>
        <p:pic>
          <p:nvPicPr>
            <p:cNvPr id="100" name="Picture 14" descr="pti.jpeg">
              <a:extLst>
                <a:ext uri="{FF2B5EF4-FFF2-40B4-BE49-F238E27FC236}">
                  <a16:creationId xmlns:a16="http://schemas.microsoft.com/office/drawing/2014/main" id="{D0A4A455-1B7A-41F6-BA3A-A58EA252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667" y="4128338"/>
              <a:ext cx="981168" cy="432527"/>
            </a:xfrm>
            <a:prstGeom prst="rect">
              <a:avLst/>
            </a:prstGeom>
          </p:spPr>
        </p:pic>
        <p:pic>
          <p:nvPicPr>
            <p:cNvPr id="101" name="Picture 15" descr="petrobras.jpeg">
              <a:extLst>
                <a:ext uri="{FF2B5EF4-FFF2-40B4-BE49-F238E27FC236}">
                  <a16:creationId xmlns:a16="http://schemas.microsoft.com/office/drawing/2014/main" id="{A8F77250-22D8-4875-8327-63BA3D2B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12" y="4264971"/>
              <a:ext cx="872377" cy="573186"/>
            </a:xfrm>
            <a:prstGeom prst="rect">
              <a:avLst/>
            </a:prstGeom>
          </p:spPr>
        </p:pic>
        <p:pic>
          <p:nvPicPr>
            <p:cNvPr id="102" name="Picture 16" descr="Sanepar.jpg">
              <a:extLst>
                <a:ext uri="{FF2B5EF4-FFF2-40B4-BE49-F238E27FC236}">
                  <a16:creationId xmlns:a16="http://schemas.microsoft.com/office/drawing/2014/main" id="{CE1B18DC-66C3-4A85-9171-E870F330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881" y="2953767"/>
              <a:ext cx="456228" cy="456228"/>
            </a:xfrm>
            <a:prstGeom prst="rect">
              <a:avLst/>
            </a:prstGeom>
          </p:spPr>
        </p:pic>
        <p:pic>
          <p:nvPicPr>
            <p:cNvPr id="103" name="Picture 18" descr="mineropar.jpg">
              <a:extLst>
                <a:ext uri="{FF2B5EF4-FFF2-40B4-BE49-F238E27FC236}">
                  <a16:creationId xmlns:a16="http://schemas.microsoft.com/office/drawing/2014/main" id="{140B6284-699F-4D55-B412-0555425B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60" y="3043481"/>
              <a:ext cx="896979" cy="310493"/>
            </a:xfrm>
            <a:prstGeom prst="rect">
              <a:avLst/>
            </a:prstGeom>
          </p:spPr>
        </p:pic>
        <p:cxnSp>
          <p:nvCxnSpPr>
            <p:cNvPr id="104" name="Straight Connector 2">
              <a:extLst>
                <a:ext uri="{FF2B5EF4-FFF2-40B4-BE49-F238E27FC236}">
                  <a16:creationId xmlns:a16="http://schemas.microsoft.com/office/drawing/2014/main" id="{A4ABF9F2-3033-4607-811E-EBBE05C3B380}"/>
                </a:ext>
              </a:extLst>
            </p:cNvPr>
            <p:cNvCxnSpPr>
              <a:endCxn id="92" idx="1"/>
            </p:cNvCxnSpPr>
            <p:nvPr/>
          </p:nvCxnSpPr>
          <p:spPr>
            <a:xfrm>
              <a:off x="5184871" y="1829470"/>
              <a:ext cx="2074345" cy="8455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20">
              <a:extLst>
                <a:ext uri="{FF2B5EF4-FFF2-40B4-BE49-F238E27FC236}">
                  <a16:creationId xmlns:a16="http://schemas.microsoft.com/office/drawing/2014/main" id="{623D0A5A-A83C-4D54-ADA2-5A97941DC808}"/>
                </a:ext>
              </a:extLst>
            </p:cNvPr>
            <p:cNvCxnSpPr>
              <a:stCxn id="95" idx="2"/>
              <a:endCxn id="98" idx="0"/>
            </p:cNvCxnSpPr>
            <p:nvPr/>
          </p:nvCxnSpPr>
          <p:spPr>
            <a:xfrm>
              <a:off x="6498663" y="2249776"/>
              <a:ext cx="300204" cy="237381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2">
              <a:extLst>
                <a:ext uri="{FF2B5EF4-FFF2-40B4-BE49-F238E27FC236}">
                  <a16:creationId xmlns:a16="http://schemas.microsoft.com/office/drawing/2014/main" id="{CDBBB5CD-807E-43A8-9273-B87D9FC136FB}"/>
                </a:ext>
              </a:extLst>
            </p:cNvPr>
            <p:cNvCxnSpPr/>
            <p:nvPr/>
          </p:nvCxnSpPr>
          <p:spPr>
            <a:xfrm flipV="1">
              <a:off x="5577451" y="3620965"/>
              <a:ext cx="1836301" cy="433712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>
              <a:extLst>
                <a:ext uri="{FF2B5EF4-FFF2-40B4-BE49-F238E27FC236}">
                  <a16:creationId xmlns:a16="http://schemas.microsoft.com/office/drawing/2014/main" id="{D8EBEDBE-E4EF-487E-8DF9-5CB0A449E1B6}"/>
                </a:ext>
              </a:extLst>
            </p:cNvPr>
            <p:cNvCxnSpPr>
              <a:stCxn id="91" idx="1"/>
              <a:endCxn id="101" idx="3"/>
            </p:cNvCxnSpPr>
            <p:nvPr/>
          </p:nvCxnSpPr>
          <p:spPr>
            <a:xfrm flipH="1" flipV="1">
              <a:off x="9206289" y="4551564"/>
              <a:ext cx="700083" cy="2245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0">
              <a:extLst>
                <a:ext uri="{FF2B5EF4-FFF2-40B4-BE49-F238E27FC236}">
                  <a16:creationId xmlns:a16="http://schemas.microsoft.com/office/drawing/2014/main" id="{BA5C7F14-4B18-464A-A2EC-B2CD3E39FFF6}"/>
                </a:ext>
              </a:extLst>
            </p:cNvPr>
            <p:cNvCxnSpPr>
              <a:endCxn id="92" idx="3"/>
            </p:cNvCxnSpPr>
            <p:nvPr/>
          </p:nvCxnSpPr>
          <p:spPr>
            <a:xfrm flipH="1" flipV="1">
              <a:off x="7771482" y="2675069"/>
              <a:ext cx="91766" cy="76748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5">
              <a:extLst>
                <a:ext uri="{FF2B5EF4-FFF2-40B4-BE49-F238E27FC236}">
                  <a16:creationId xmlns:a16="http://schemas.microsoft.com/office/drawing/2014/main" id="{554D7F25-C022-41FD-A41A-38225DFA363E}"/>
                </a:ext>
              </a:extLst>
            </p:cNvPr>
            <p:cNvCxnSpPr>
              <a:stCxn id="99" idx="3"/>
              <a:endCxn id="100" idx="1"/>
            </p:cNvCxnSpPr>
            <p:nvPr/>
          </p:nvCxnSpPr>
          <p:spPr>
            <a:xfrm flipV="1">
              <a:off x="2116977" y="4344602"/>
              <a:ext cx="453690" cy="488211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7">
              <a:extLst>
                <a:ext uri="{FF2B5EF4-FFF2-40B4-BE49-F238E27FC236}">
                  <a16:creationId xmlns:a16="http://schemas.microsoft.com/office/drawing/2014/main" id="{42C3192D-ED1E-4A36-98A6-64FABE28378F}"/>
                </a:ext>
              </a:extLst>
            </p:cNvPr>
            <p:cNvCxnSpPr>
              <a:stCxn id="99" idx="3"/>
              <a:endCxn id="94" idx="1"/>
            </p:cNvCxnSpPr>
            <p:nvPr/>
          </p:nvCxnSpPr>
          <p:spPr>
            <a:xfrm>
              <a:off x="2116978" y="4832813"/>
              <a:ext cx="2709825" cy="74473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9">
              <a:extLst>
                <a:ext uri="{FF2B5EF4-FFF2-40B4-BE49-F238E27FC236}">
                  <a16:creationId xmlns:a16="http://schemas.microsoft.com/office/drawing/2014/main" id="{DD03096B-446E-4618-BC25-8C7B374049D2}"/>
                </a:ext>
              </a:extLst>
            </p:cNvPr>
            <p:cNvCxnSpPr>
              <a:endCxn id="93" idx="2"/>
            </p:cNvCxnSpPr>
            <p:nvPr/>
          </p:nvCxnSpPr>
          <p:spPr>
            <a:xfrm flipV="1">
              <a:off x="3551835" y="2537668"/>
              <a:ext cx="665958" cy="180693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1">
              <a:extLst>
                <a:ext uri="{FF2B5EF4-FFF2-40B4-BE49-F238E27FC236}">
                  <a16:creationId xmlns:a16="http://schemas.microsoft.com/office/drawing/2014/main" id="{DC79FFB1-A34C-4B04-B83F-66437C0F03C9}"/>
                </a:ext>
              </a:extLst>
            </p:cNvPr>
            <p:cNvCxnSpPr>
              <a:stCxn id="102" idx="3"/>
            </p:cNvCxnSpPr>
            <p:nvPr/>
          </p:nvCxnSpPr>
          <p:spPr>
            <a:xfrm>
              <a:off x="3486110" y="3181881"/>
              <a:ext cx="1180479" cy="87279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3">
              <a:extLst>
                <a:ext uri="{FF2B5EF4-FFF2-40B4-BE49-F238E27FC236}">
                  <a16:creationId xmlns:a16="http://schemas.microsoft.com/office/drawing/2014/main" id="{C03ADEB9-DC45-4110-A08D-BAD210B7489F}"/>
                </a:ext>
              </a:extLst>
            </p:cNvPr>
            <p:cNvCxnSpPr>
              <a:stCxn id="99" idx="0"/>
              <a:endCxn id="93" idx="1"/>
            </p:cNvCxnSpPr>
            <p:nvPr/>
          </p:nvCxnSpPr>
          <p:spPr>
            <a:xfrm flipV="1">
              <a:off x="1824173" y="2044718"/>
              <a:ext cx="1717897" cy="2495289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5">
              <a:extLst>
                <a:ext uri="{FF2B5EF4-FFF2-40B4-BE49-F238E27FC236}">
                  <a16:creationId xmlns:a16="http://schemas.microsoft.com/office/drawing/2014/main" id="{D97EC2EE-AB7E-4044-A05B-4F372A84DBBE}"/>
                </a:ext>
              </a:extLst>
            </p:cNvPr>
            <p:cNvCxnSpPr>
              <a:stCxn id="100" idx="3"/>
              <a:endCxn id="94" idx="0"/>
            </p:cNvCxnSpPr>
            <p:nvPr/>
          </p:nvCxnSpPr>
          <p:spPr>
            <a:xfrm>
              <a:off x="3551835" y="4344602"/>
              <a:ext cx="1698932" cy="80898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7">
              <a:extLst>
                <a:ext uri="{FF2B5EF4-FFF2-40B4-BE49-F238E27FC236}">
                  <a16:creationId xmlns:a16="http://schemas.microsoft.com/office/drawing/2014/main" id="{15E78DC3-7291-4611-AA11-1203C6BB7B62}"/>
                </a:ext>
              </a:extLst>
            </p:cNvPr>
            <p:cNvCxnSpPr>
              <a:endCxn id="98" idx="1"/>
            </p:cNvCxnSpPr>
            <p:nvPr/>
          </p:nvCxnSpPr>
          <p:spPr>
            <a:xfrm>
              <a:off x="5122020" y="4204278"/>
              <a:ext cx="1320197" cy="68680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49">
              <a:extLst>
                <a:ext uri="{FF2B5EF4-FFF2-40B4-BE49-F238E27FC236}">
                  <a16:creationId xmlns:a16="http://schemas.microsoft.com/office/drawing/2014/main" id="{E34D8C14-185A-421F-B524-A07AB448650A}"/>
                </a:ext>
              </a:extLst>
            </p:cNvPr>
            <p:cNvCxnSpPr>
              <a:endCxn id="94" idx="3"/>
            </p:cNvCxnSpPr>
            <p:nvPr/>
          </p:nvCxnSpPr>
          <p:spPr>
            <a:xfrm flipH="1">
              <a:off x="5674732" y="4832813"/>
              <a:ext cx="873316" cy="744737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>
              <a:extLst>
                <a:ext uri="{FF2B5EF4-FFF2-40B4-BE49-F238E27FC236}">
                  <a16:creationId xmlns:a16="http://schemas.microsoft.com/office/drawing/2014/main" id="{A88E52F6-4760-4B40-8D08-F1CCA22BD3E5}"/>
                </a:ext>
              </a:extLst>
            </p:cNvPr>
            <p:cNvCxnSpPr>
              <a:stCxn id="94" idx="3"/>
              <a:endCxn id="96" idx="1"/>
            </p:cNvCxnSpPr>
            <p:nvPr/>
          </p:nvCxnSpPr>
          <p:spPr>
            <a:xfrm flipV="1">
              <a:off x="5674733" y="5471509"/>
              <a:ext cx="2287565" cy="10604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53">
              <a:extLst>
                <a:ext uri="{FF2B5EF4-FFF2-40B4-BE49-F238E27FC236}">
                  <a16:creationId xmlns:a16="http://schemas.microsoft.com/office/drawing/2014/main" id="{C6ACAB7D-D2F8-4963-B6C6-7228E90AD994}"/>
                </a:ext>
              </a:extLst>
            </p:cNvPr>
            <p:cNvCxnSpPr>
              <a:stCxn id="92" idx="2"/>
              <a:endCxn id="94" idx="0"/>
            </p:cNvCxnSpPr>
            <p:nvPr/>
          </p:nvCxnSpPr>
          <p:spPr>
            <a:xfrm flipH="1">
              <a:off x="5250767" y="2964072"/>
              <a:ext cx="2264582" cy="218951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55">
              <a:extLst>
                <a:ext uri="{FF2B5EF4-FFF2-40B4-BE49-F238E27FC236}">
                  <a16:creationId xmlns:a16="http://schemas.microsoft.com/office/drawing/2014/main" id="{B5633AEB-AE1B-4AE3-82B0-0B12F718FD1E}"/>
                </a:ext>
              </a:extLst>
            </p:cNvPr>
            <p:cNvCxnSpPr/>
            <p:nvPr/>
          </p:nvCxnSpPr>
          <p:spPr>
            <a:xfrm flipV="1">
              <a:off x="3850540" y="2675068"/>
              <a:ext cx="816048" cy="272040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57">
              <a:extLst>
                <a:ext uri="{FF2B5EF4-FFF2-40B4-BE49-F238E27FC236}">
                  <a16:creationId xmlns:a16="http://schemas.microsoft.com/office/drawing/2014/main" id="{8981DB0A-2F0F-40E7-8D09-EEB81EDA001F}"/>
                </a:ext>
              </a:extLst>
            </p:cNvPr>
            <p:cNvCxnSpPr>
              <a:stCxn id="97" idx="0"/>
              <a:endCxn id="100" idx="2"/>
            </p:cNvCxnSpPr>
            <p:nvPr/>
          </p:nvCxnSpPr>
          <p:spPr>
            <a:xfrm flipH="1" flipV="1">
              <a:off x="3061252" y="4560864"/>
              <a:ext cx="734679" cy="85880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59">
              <a:extLst>
                <a:ext uri="{FF2B5EF4-FFF2-40B4-BE49-F238E27FC236}">
                  <a16:creationId xmlns:a16="http://schemas.microsoft.com/office/drawing/2014/main" id="{CE48F1BD-84B6-47A0-9B4D-E3C80D078375}"/>
                </a:ext>
              </a:extLst>
            </p:cNvPr>
            <p:cNvCxnSpPr/>
            <p:nvPr/>
          </p:nvCxnSpPr>
          <p:spPr>
            <a:xfrm flipV="1">
              <a:off x="3279499" y="2256587"/>
              <a:ext cx="2977836" cy="69718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1">
              <a:extLst>
                <a:ext uri="{FF2B5EF4-FFF2-40B4-BE49-F238E27FC236}">
                  <a16:creationId xmlns:a16="http://schemas.microsoft.com/office/drawing/2014/main" id="{42E60572-2D22-4D79-A6B5-952F8A225837}"/>
                </a:ext>
              </a:extLst>
            </p:cNvPr>
            <p:cNvCxnSpPr>
              <a:endCxn id="103" idx="1"/>
            </p:cNvCxnSpPr>
            <p:nvPr/>
          </p:nvCxnSpPr>
          <p:spPr>
            <a:xfrm>
              <a:off x="3486109" y="3181881"/>
              <a:ext cx="1642850" cy="1684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3">
              <a:extLst>
                <a:ext uri="{FF2B5EF4-FFF2-40B4-BE49-F238E27FC236}">
                  <a16:creationId xmlns:a16="http://schemas.microsoft.com/office/drawing/2014/main" id="{E81EB0ED-D491-4346-B1C3-1E6882DEE0FB}"/>
                </a:ext>
              </a:extLst>
            </p:cNvPr>
            <p:cNvCxnSpPr>
              <a:stCxn id="92" idx="3"/>
              <a:endCxn id="101" idx="0"/>
            </p:cNvCxnSpPr>
            <p:nvPr/>
          </p:nvCxnSpPr>
          <p:spPr>
            <a:xfrm>
              <a:off x="7771482" y="2675069"/>
              <a:ext cx="998618" cy="158990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65">
              <a:extLst>
                <a:ext uri="{FF2B5EF4-FFF2-40B4-BE49-F238E27FC236}">
                  <a16:creationId xmlns:a16="http://schemas.microsoft.com/office/drawing/2014/main" id="{C1C0E1EC-A0EC-4E53-BAA6-03BA235098F9}"/>
                </a:ext>
              </a:extLst>
            </p:cNvPr>
            <p:cNvCxnSpPr>
              <a:endCxn id="91" idx="1"/>
            </p:cNvCxnSpPr>
            <p:nvPr/>
          </p:nvCxnSpPr>
          <p:spPr>
            <a:xfrm flipV="1">
              <a:off x="8705525" y="4776162"/>
              <a:ext cx="1200847" cy="74935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67">
              <a:extLst>
                <a:ext uri="{FF2B5EF4-FFF2-40B4-BE49-F238E27FC236}">
                  <a16:creationId xmlns:a16="http://schemas.microsoft.com/office/drawing/2014/main" id="{F0D712F0-9A29-4958-B64C-0388C8848344}"/>
                </a:ext>
              </a:extLst>
            </p:cNvPr>
            <p:cNvCxnSpPr>
              <a:stCxn id="96" idx="0"/>
            </p:cNvCxnSpPr>
            <p:nvPr/>
          </p:nvCxnSpPr>
          <p:spPr>
            <a:xfrm flipH="1" flipV="1">
              <a:off x="6904697" y="5125617"/>
              <a:ext cx="1429214" cy="17009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69">
              <a:extLst>
                <a:ext uri="{FF2B5EF4-FFF2-40B4-BE49-F238E27FC236}">
                  <a16:creationId xmlns:a16="http://schemas.microsoft.com/office/drawing/2014/main" id="{FBFB5187-B44A-4D22-89CE-DE1413AD0EFB}"/>
                </a:ext>
              </a:extLst>
            </p:cNvPr>
            <p:cNvCxnSpPr/>
            <p:nvPr/>
          </p:nvCxnSpPr>
          <p:spPr>
            <a:xfrm flipV="1">
              <a:off x="3551836" y="4054677"/>
              <a:ext cx="1114753" cy="21029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71">
              <a:extLst>
                <a:ext uri="{FF2B5EF4-FFF2-40B4-BE49-F238E27FC236}">
                  <a16:creationId xmlns:a16="http://schemas.microsoft.com/office/drawing/2014/main" id="{772FE232-E295-4BE2-BC4E-4ED9EB278603}"/>
                </a:ext>
              </a:extLst>
            </p:cNvPr>
            <p:cNvCxnSpPr>
              <a:endCxn id="102" idx="2"/>
            </p:cNvCxnSpPr>
            <p:nvPr/>
          </p:nvCxnSpPr>
          <p:spPr>
            <a:xfrm flipV="1">
              <a:off x="3029881" y="3409995"/>
              <a:ext cx="228114" cy="85497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73">
              <a:extLst>
                <a:ext uri="{FF2B5EF4-FFF2-40B4-BE49-F238E27FC236}">
                  <a16:creationId xmlns:a16="http://schemas.microsoft.com/office/drawing/2014/main" id="{4D22D859-A2C3-47E1-BA81-52B6201CE360}"/>
                </a:ext>
              </a:extLst>
            </p:cNvPr>
            <p:cNvCxnSpPr>
              <a:stCxn id="95" idx="3"/>
              <a:endCxn id="92" idx="0"/>
            </p:cNvCxnSpPr>
            <p:nvPr/>
          </p:nvCxnSpPr>
          <p:spPr>
            <a:xfrm>
              <a:off x="6987891" y="2050392"/>
              <a:ext cx="527458" cy="33567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75">
              <a:extLst>
                <a:ext uri="{FF2B5EF4-FFF2-40B4-BE49-F238E27FC236}">
                  <a16:creationId xmlns:a16="http://schemas.microsoft.com/office/drawing/2014/main" id="{98819DC8-4F91-4808-A748-7E50CBDF67BA}"/>
                </a:ext>
              </a:extLst>
            </p:cNvPr>
            <p:cNvCxnSpPr>
              <a:stCxn id="95" idx="1"/>
            </p:cNvCxnSpPr>
            <p:nvPr/>
          </p:nvCxnSpPr>
          <p:spPr>
            <a:xfrm flipH="1">
              <a:off x="4826803" y="2050391"/>
              <a:ext cx="1182633" cy="5096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77">
              <a:extLst>
                <a:ext uri="{FF2B5EF4-FFF2-40B4-BE49-F238E27FC236}">
                  <a16:creationId xmlns:a16="http://schemas.microsoft.com/office/drawing/2014/main" id="{C0077C97-6011-4F68-98F3-06531F0A7134}"/>
                </a:ext>
              </a:extLst>
            </p:cNvPr>
            <p:cNvCxnSpPr>
              <a:endCxn id="103" idx="0"/>
            </p:cNvCxnSpPr>
            <p:nvPr/>
          </p:nvCxnSpPr>
          <p:spPr>
            <a:xfrm flipH="1">
              <a:off x="5577449" y="2256588"/>
              <a:ext cx="679886" cy="78689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79">
              <a:extLst>
                <a:ext uri="{FF2B5EF4-FFF2-40B4-BE49-F238E27FC236}">
                  <a16:creationId xmlns:a16="http://schemas.microsoft.com/office/drawing/2014/main" id="{1F9BE2A3-E8FD-421F-8A04-3A7DEEACD503}"/>
                </a:ext>
              </a:extLst>
            </p:cNvPr>
            <p:cNvCxnSpPr>
              <a:endCxn id="101" idx="2"/>
            </p:cNvCxnSpPr>
            <p:nvPr/>
          </p:nvCxnSpPr>
          <p:spPr>
            <a:xfrm flipV="1">
              <a:off x="8333912" y="4838157"/>
              <a:ext cx="436189" cy="45755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81">
              <a:extLst>
                <a:ext uri="{FF2B5EF4-FFF2-40B4-BE49-F238E27FC236}">
                  <a16:creationId xmlns:a16="http://schemas.microsoft.com/office/drawing/2014/main" id="{03E0EB98-3473-4C3D-AD13-DC934C00BFC6}"/>
                </a:ext>
              </a:extLst>
            </p:cNvPr>
            <p:cNvCxnSpPr>
              <a:stCxn id="94" idx="0"/>
            </p:cNvCxnSpPr>
            <p:nvPr/>
          </p:nvCxnSpPr>
          <p:spPr>
            <a:xfrm flipH="1" flipV="1">
              <a:off x="5122019" y="4204278"/>
              <a:ext cx="128748" cy="949307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83">
              <a:extLst>
                <a:ext uri="{FF2B5EF4-FFF2-40B4-BE49-F238E27FC236}">
                  <a16:creationId xmlns:a16="http://schemas.microsoft.com/office/drawing/2014/main" id="{0E64EAB7-0D9E-4EF6-BC1E-B0B5502AC97B}"/>
                </a:ext>
              </a:extLst>
            </p:cNvPr>
            <p:cNvCxnSpPr>
              <a:endCxn id="103" idx="2"/>
            </p:cNvCxnSpPr>
            <p:nvPr/>
          </p:nvCxnSpPr>
          <p:spPr>
            <a:xfrm flipV="1">
              <a:off x="5122019" y="3353974"/>
              <a:ext cx="455430" cy="55110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86">
              <a:extLst>
                <a:ext uri="{FF2B5EF4-FFF2-40B4-BE49-F238E27FC236}">
                  <a16:creationId xmlns:a16="http://schemas.microsoft.com/office/drawing/2014/main" id="{ADE8768E-EF1C-4DA0-B2DA-ECDCA1F3BE84}"/>
                </a:ext>
              </a:extLst>
            </p:cNvPr>
            <p:cNvCxnSpPr>
              <a:endCxn id="99" idx="0"/>
            </p:cNvCxnSpPr>
            <p:nvPr/>
          </p:nvCxnSpPr>
          <p:spPr>
            <a:xfrm flipH="1">
              <a:off x="1824173" y="3409996"/>
              <a:ext cx="1433823" cy="11300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88">
              <a:extLst>
                <a:ext uri="{FF2B5EF4-FFF2-40B4-BE49-F238E27FC236}">
                  <a16:creationId xmlns:a16="http://schemas.microsoft.com/office/drawing/2014/main" id="{251A75E5-429B-41C4-9F4F-383E83C8DC55}"/>
                </a:ext>
              </a:extLst>
            </p:cNvPr>
            <p:cNvCxnSpPr>
              <a:stCxn id="99" idx="3"/>
            </p:cNvCxnSpPr>
            <p:nvPr/>
          </p:nvCxnSpPr>
          <p:spPr>
            <a:xfrm flipV="1">
              <a:off x="2116978" y="4351598"/>
              <a:ext cx="2813891" cy="481215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1" descr="simepar.gif">
              <a:extLst>
                <a:ext uri="{FF2B5EF4-FFF2-40B4-BE49-F238E27FC236}">
                  <a16:creationId xmlns:a16="http://schemas.microsoft.com/office/drawing/2014/main" id="{A7E077A1-DEF7-419F-B804-EACC35254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0" b="22288"/>
            <a:stretch/>
          </p:blipFill>
          <p:spPr>
            <a:xfrm>
              <a:off x="4885372" y="1287805"/>
              <a:ext cx="1080198" cy="527920"/>
            </a:xfrm>
            <a:prstGeom prst="rect">
              <a:avLst/>
            </a:prstGeom>
          </p:spPr>
        </p:pic>
        <p:cxnSp>
          <p:nvCxnSpPr>
            <p:cNvPr id="137" name="Straight Connector 56">
              <a:extLst>
                <a:ext uri="{FF2B5EF4-FFF2-40B4-BE49-F238E27FC236}">
                  <a16:creationId xmlns:a16="http://schemas.microsoft.com/office/drawing/2014/main" id="{E4DCC1DF-1B14-4B4C-AD07-45DCBA729D2D}"/>
                </a:ext>
              </a:extLst>
            </p:cNvPr>
            <p:cNvCxnSpPr>
              <a:stCxn id="136" idx="3"/>
            </p:cNvCxnSpPr>
            <p:nvPr/>
          </p:nvCxnSpPr>
          <p:spPr>
            <a:xfrm>
              <a:off x="5965571" y="1551765"/>
              <a:ext cx="533093" cy="26396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60">
              <a:extLst>
                <a:ext uri="{FF2B5EF4-FFF2-40B4-BE49-F238E27FC236}">
                  <a16:creationId xmlns:a16="http://schemas.microsoft.com/office/drawing/2014/main" id="{466D026D-6531-49C5-B0C3-317BB34E230A}"/>
                </a:ext>
              </a:extLst>
            </p:cNvPr>
            <p:cNvCxnSpPr>
              <a:stCxn id="103" idx="0"/>
            </p:cNvCxnSpPr>
            <p:nvPr/>
          </p:nvCxnSpPr>
          <p:spPr>
            <a:xfrm flipH="1" flipV="1">
              <a:off x="5425471" y="1675238"/>
              <a:ext cx="151978" cy="136824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62">
              <a:extLst>
                <a:ext uri="{FF2B5EF4-FFF2-40B4-BE49-F238E27FC236}">
                  <a16:creationId xmlns:a16="http://schemas.microsoft.com/office/drawing/2014/main" id="{65E57D45-BB7F-4F26-8AD0-B8F0C3B5FC57}"/>
                </a:ext>
              </a:extLst>
            </p:cNvPr>
            <p:cNvCxnSpPr>
              <a:stCxn id="136" idx="1"/>
              <a:endCxn id="93" idx="0"/>
            </p:cNvCxnSpPr>
            <p:nvPr/>
          </p:nvCxnSpPr>
          <p:spPr>
            <a:xfrm flipH="1">
              <a:off x="4217794" y="1551765"/>
              <a:ext cx="667579" cy="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70">
              <a:extLst>
                <a:ext uri="{FF2B5EF4-FFF2-40B4-BE49-F238E27FC236}">
                  <a16:creationId xmlns:a16="http://schemas.microsoft.com/office/drawing/2014/main" id="{762EE2AE-6CED-425D-A4E7-D1019DE60D11}"/>
                </a:ext>
              </a:extLst>
            </p:cNvPr>
            <p:cNvCxnSpPr/>
            <p:nvPr/>
          </p:nvCxnSpPr>
          <p:spPr>
            <a:xfrm flipH="1">
              <a:off x="4121786" y="5596337"/>
              <a:ext cx="818196" cy="3011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19">
              <a:extLst>
                <a:ext uri="{FF2B5EF4-FFF2-40B4-BE49-F238E27FC236}">
                  <a16:creationId xmlns:a16="http://schemas.microsoft.com/office/drawing/2014/main" id="{0F153F0E-AFDB-4CC2-A437-FC21CE1D1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57493" y="4160968"/>
              <a:ext cx="645687" cy="645687"/>
            </a:xfrm>
            <a:prstGeom prst="rect">
              <a:avLst/>
            </a:prstGeom>
          </p:spPr>
        </p:pic>
        <p:cxnSp>
          <p:nvCxnSpPr>
            <p:cNvPr id="142" name="Straight Connector 24">
              <a:extLst>
                <a:ext uri="{FF2B5EF4-FFF2-40B4-BE49-F238E27FC236}">
                  <a16:creationId xmlns:a16="http://schemas.microsoft.com/office/drawing/2014/main" id="{847A0567-7CA6-4585-9B41-2F3857001798}"/>
                </a:ext>
              </a:extLst>
            </p:cNvPr>
            <p:cNvCxnSpPr>
              <a:stCxn id="103" idx="3"/>
              <a:endCxn id="96" idx="0"/>
            </p:cNvCxnSpPr>
            <p:nvPr/>
          </p:nvCxnSpPr>
          <p:spPr>
            <a:xfrm>
              <a:off x="6025939" y="3198727"/>
              <a:ext cx="2307973" cy="2096988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28">
              <a:extLst>
                <a:ext uri="{FF2B5EF4-FFF2-40B4-BE49-F238E27FC236}">
                  <a16:creationId xmlns:a16="http://schemas.microsoft.com/office/drawing/2014/main" id="{1B46D5FC-ADD7-4C54-AB4A-E3E2422A2A06}"/>
                </a:ext>
              </a:extLst>
            </p:cNvPr>
            <p:cNvCxnSpPr>
              <a:stCxn id="101" idx="1"/>
            </p:cNvCxnSpPr>
            <p:nvPr/>
          </p:nvCxnSpPr>
          <p:spPr>
            <a:xfrm flipH="1" flipV="1">
              <a:off x="7863249" y="3799382"/>
              <a:ext cx="470663" cy="752183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33">
              <a:extLst>
                <a:ext uri="{FF2B5EF4-FFF2-40B4-BE49-F238E27FC236}">
                  <a16:creationId xmlns:a16="http://schemas.microsoft.com/office/drawing/2014/main" id="{751B357B-35FD-4DA4-901D-BB522A181D5F}"/>
                </a:ext>
              </a:extLst>
            </p:cNvPr>
            <p:cNvCxnSpPr>
              <a:endCxn id="98" idx="0"/>
            </p:cNvCxnSpPr>
            <p:nvPr/>
          </p:nvCxnSpPr>
          <p:spPr>
            <a:xfrm flipH="1">
              <a:off x="6798868" y="3799382"/>
              <a:ext cx="1064381" cy="824211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4">
              <a:extLst>
                <a:ext uri="{FF2B5EF4-FFF2-40B4-BE49-F238E27FC236}">
                  <a16:creationId xmlns:a16="http://schemas.microsoft.com/office/drawing/2014/main" id="{F8F7345B-4E85-467C-8021-4E3A9B03578D}"/>
                </a:ext>
              </a:extLst>
            </p:cNvPr>
            <p:cNvCxnSpPr>
              <a:stCxn id="141" idx="1"/>
              <a:endCxn id="98" idx="3"/>
            </p:cNvCxnSpPr>
            <p:nvPr/>
          </p:nvCxnSpPr>
          <p:spPr>
            <a:xfrm flipH="1">
              <a:off x="7155518" y="4483812"/>
              <a:ext cx="401975" cy="407269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6">
              <a:extLst>
                <a:ext uri="{FF2B5EF4-FFF2-40B4-BE49-F238E27FC236}">
                  <a16:creationId xmlns:a16="http://schemas.microsoft.com/office/drawing/2014/main" id="{F2253983-A1C2-4F49-A565-404773119458}"/>
                </a:ext>
              </a:extLst>
            </p:cNvPr>
            <p:cNvCxnSpPr>
              <a:stCxn id="141" idx="3"/>
              <a:endCxn id="96" idx="0"/>
            </p:cNvCxnSpPr>
            <p:nvPr/>
          </p:nvCxnSpPr>
          <p:spPr>
            <a:xfrm>
              <a:off x="8203179" y="4483811"/>
              <a:ext cx="130732" cy="81190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8">
              <a:extLst>
                <a:ext uri="{FF2B5EF4-FFF2-40B4-BE49-F238E27FC236}">
                  <a16:creationId xmlns:a16="http://schemas.microsoft.com/office/drawing/2014/main" id="{BBBBB092-31D8-4801-B808-51F3C0B8AF69}"/>
                </a:ext>
              </a:extLst>
            </p:cNvPr>
            <p:cNvCxnSpPr>
              <a:stCxn id="141" idx="1"/>
            </p:cNvCxnSpPr>
            <p:nvPr/>
          </p:nvCxnSpPr>
          <p:spPr>
            <a:xfrm flipH="1" flipV="1">
              <a:off x="6498664" y="2256587"/>
              <a:ext cx="1058829" cy="222722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2">
              <a:extLst>
                <a:ext uri="{FF2B5EF4-FFF2-40B4-BE49-F238E27FC236}">
                  <a16:creationId xmlns:a16="http://schemas.microsoft.com/office/drawing/2014/main" id="{4ABC1201-92F2-479A-A412-02B28ABDDC7F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7863248" y="3799381"/>
              <a:ext cx="17088" cy="36158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80" descr="compagas.jpeg">
              <a:extLst>
                <a:ext uri="{FF2B5EF4-FFF2-40B4-BE49-F238E27FC236}">
                  <a16:creationId xmlns:a16="http://schemas.microsoft.com/office/drawing/2014/main" id="{E93ED281-1518-4E34-8295-B2CE75C1A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" r="7080" b="34725"/>
            <a:stretch/>
          </p:blipFill>
          <p:spPr>
            <a:xfrm>
              <a:off x="7405934" y="3442549"/>
              <a:ext cx="828163" cy="272036"/>
            </a:xfrm>
            <a:prstGeom prst="rect">
              <a:avLst/>
            </a:prstGeom>
          </p:spPr>
        </p:pic>
        <p:pic>
          <p:nvPicPr>
            <p:cNvPr id="150" name="Picture 84" descr="tecpar.jpg">
              <a:extLst>
                <a:ext uri="{FF2B5EF4-FFF2-40B4-BE49-F238E27FC236}">
                  <a16:creationId xmlns:a16="http://schemas.microsoft.com/office/drawing/2014/main" id="{75B3DCD6-C63F-430A-A77D-2A203D53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704" y="3799382"/>
              <a:ext cx="988812" cy="392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06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E726BD-9C7D-9276-96CC-C19A8C03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7" y="105760"/>
            <a:ext cx="9780105" cy="66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8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317</Words>
  <Application>Microsoft Office PowerPoint</Application>
  <PresentationFormat>Widescreen</PresentationFormat>
  <Paragraphs>48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Proxima Nova Rg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Santana</dc:creator>
  <cp:lastModifiedBy>Fátima Aparecida da Cruz Padoan</cp:lastModifiedBy>
  <cp:revision>3</cp:revision>
  <dcterms:created xsi:type="dcterms:W3CDTF">2023-09-19T00:55:08Z</dcterms:created>
  <dcterms:modified xsi:type="dcterms:W3CDTF">2024-09-25T20:58:12Z</dcterms:modified>
</cp:coreProperties>
</file>