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313" r:id="rId4"/>
    <p:sldId id="299" r:id="rId5"/>
    <p:sldId id="310" r:id="rId6"/>
    <p:sldId id="316" r:id="rId7"/>
    <p:sldId id="314" r:id="rId8"/>
    <p:sldId id="315" r:id="rId9"/>
    <p:sldId id="312" r:id="rId10"/>
    <p:sldId id="317" r:id="rId11"/>
    <p:sldId id="318" r:id="rId12"/>
    <p:sldId id="319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000"/>
    <a:srgbClr val="1E2F13"/>
    <a:srgbClr val="2A421A"/>
    <a:srgbClr val="7BC690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C42AE-2113-BB96-644F-0659272C9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7E639B-68C6-7625-F145-54CB38D02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EEB1B0-5C6F-55F9-BA58-8796B3C4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FD787F-4990-5F69-2CB5-5A6B86D0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076A01-1355-4D51-61E4-77BC27EE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447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7DF79-F453-3589-C006-40D9D1D2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143C4E-C67D-DCCF-D4D3-C0CCE1AC6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EAD057-7A55-567F-816B-169B0FBD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9C8254-16CC-386A-161D-515CBF91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982F08-5452-776D-1217-9758859D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13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B6F47-D905-8A97-F174-D89126E85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CDD419-6C0D-A0C6-89A3-9A4A00000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F8E844-408F-B8F4-67F0-FB85F4E4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FCBE9-187D-DD30-C25D-25023E8A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047F3-246A-83FF-C173-BFB02F5B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05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9FB25-87B4-7DF3-9967-D09E72C3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2470AC-3679-35B0-2B53-075F24F26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1623D7-90F3-3A9C-4F7F-33482F05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DE493C-514C-7243-3169-D4B7C014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754739-6205-4237-ED1E-699A4D54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2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C33E1-A58A-BBB2-B92A-7859E3CA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18EF26-CC0B-3B04-FD41-82EAB3132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E3FA13-4AA2-CB95-5979-E7B40F5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3F3F10-2917-2BD5-F99D-5D570A7A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B73A88-C7C8-C7A7-71F7-C4F3C29C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7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C4756-1312-2CA5-1A26-65507BCA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9B8494-A30D-952A-F45D-23C707580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0D9DE0-2FC0-0089-74BF-5A4CAA2BC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2BD9B4-8765-99A0-14A9-F3EEF679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F57A37-37EE-8887-F092-B1FCA12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19005D-F6F5-A427-5A43-31C390D2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54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1B99E-FD28-D628-7781-A52521807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7D03E5-EE3F-4D33-1F5E-29583C94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9C20E2-0FEF-21A4-3A58-8AA898412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20F5BC-219C-805C-D269-DF5166CE8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260A8A-493C-B819-8DAD-28C40B1EA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C2D451-2A6A-7504-08AE-1FFD400D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AB3137C-27E4-2A51-547F-21619AA6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1606A7-111E-11C4-B70C-490CB9F9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38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14DF-6F23-D179-0D44-AD04B980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025174-EB38-A1AA-9A52-11089ADA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8EAD71-4181-5C12-5C67-06BB7948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3B4175-DA41-EE92-8040-63749D92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63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DE9AD9-7781-BB24-5A1F-4B3AFC0B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5C9EE9-569F-6FA0-B9E8-32312855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F35BEC-D8FE-452B-EC03-B88CA0DB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75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3E5E7-9621-6861-ED2E-E81011FE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0A48C9-67B9-9562-9650-44FAB970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931FBA-D34A-64C5-5B38-00C5D2984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9FC456-BD3F-9862-0F5D-8FE4BD91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F5C757-08F0-92CA-2F12-32F9256C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578C48-D10F-C05F-6F34-9CEB7D4F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59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D5906-5215-B409-8885-3BD5EC70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31E8EB-51AC-C83A-954C-F1303F156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6E89B5-E668-5DFD-799A-ED1D39B75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D12897-65F7-6159-F76D-5A939AF8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44CA3B-3E4C-9588-CFA6-3FCF968A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89228E-5073-05EB-47F1-0F883350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938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00BF226-A368-0E44-0FB3-B5B6AC24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0F421D-3A14-EE5D-3B49-58485F35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C9EE8D-5A0F-9DD1-FC8B-701166700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4A9C-1791-4FFF-A6F5-A36A57B9131E}" type="datetimeFigureOut">
              <a:rPr lang="pt-BR" smtClean="0"/>
              <a:t>08/10/2025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3BD18-C929-5538-9270-D1EBA0959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6BB1DF-3C2C-1EA7-F64C-F69C816F8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21AB-2077-42E2-A964-20AF025C942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55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D8B2F23-E5A6-2E17-FBF1-5EE7465F5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5"/>
            <a:ext cx="12191263" cy="68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9ACD0-DA82-6EE5-10FA-CDA398E52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D74F784-A02A-8695-FAA1-A9D82C428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20054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1A8E6-65C4-62FC-45E7-301C023EE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4215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54EF94E-998D-1006-55FC-543238D4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5901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6EAEBC-F693-8B23-A0B0-F6FA7CBE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9" y="0"/>
            <a:ext cx="1185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3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A746-4381-58A3-D751-DBDC8DC11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5FA846E-BC0C-FD0D-7B70-B00A82405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20054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24365-FEC8-97E5-1CF6-EE1E5A93F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4215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88117B1-ECA4-D919-2AE2-B25E19C0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5901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1F75B2-A5EB-D085-50BA-B9031484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37" y="0"/>
            <a:ext cx="11125526" cy="68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6CC18-326D-A469-8E68-59E12D925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4BE61D4-9D98-5629-5C49-09C93C387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20054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F413E-5A76-2B7F-B78E-4887A25C1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4215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F33497A-255D-D17D-1914-211B92473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5901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30F6A3-481B-DA24-7A59-973F4C84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02" y="0"/>
            <a:ext cx="11458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4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8B086C0-381E-0065-D624-158D5FDA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2"/>
            <a:ext cx="12214934" cy="68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1B4C3F-1E0A-338D-2402-087E61CC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28" y="0"/>
            <a:ext cx="12204527" cy="6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65FE8-1935-D20C-D4C2-EDD6627E4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A58024-42C0-C070-ED60-4DAC8A48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69"/>
            <a:ext cx="12192000" cy="677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4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EB931-C096-4E2C-A983-AA2214A11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2213802-313A-F21F-4239-D774C01F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0"/>
            <a:ext cx="12201618" cy="68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0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E9BD-FE5E-2DF2-3B5A-FD40AAD1F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D02779-27AF-C229-1EAD-42FE51CEF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667" y="6456095"/>
            <a:ext cx="389577" cy="31552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B9B2C6E-0B1E-8FAE-33AB-74A09D6F4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63" y="6583426"/>
            <a:ext cx="746984" cy="2091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60A92A-5C50-822F-C164-DE5D8166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" y="33376"/>
            <a:ext cx="12169163" cy="6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53573-27BE-C1AB-1851-8F9F5EC85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E7B4988-2AAD-801A-F92C-A7604799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02"/>
            <a:ext cx="12201616" cy="68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1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09608-40F8-1CC5-E81C-30E7AC9AB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E1C54DD-8CB6-F53A-CC98-823B487BE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20054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A6C32-2B22-D186-812D-4D54AD40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4215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C55FDE-2122-5EB7-C8F0-A93DA999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1"/>
            <a:ext cx="12201611" cy="68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2DE9-CCB0-0106-AA10-BF808FF5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F3E7186-2234-649A-A2E1-0A64BA06A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20054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3AB1C-5BB3-1270-21FA-8A158F6A9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4215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F41BEE-3133-37DA-05C1-23438161B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01"/>
            <a:ext cx="12201614" cy="68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0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A6EC5-D6FA-F545-222F-A69DA334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3760B72-EF4A-7677-0955-BF1773EDE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20054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573348-629B-5614-C7C4-B7DB644E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42152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DD1133E-7F2A-0E7A-6FD6-3F747C2B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296" y="5901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854DC2-3E45-0074-E14F-E5F94FEB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7"/>
            <a:ext cx="12191999" cy="68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1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6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De Boni</dc:creator>
  <cp:lastModifiedBy>Rafael De Boni</cp:lastModifiedBy>
  <cp:revision>64</cp:revision>
  <dcterms:created xsi:type="dcterms:W3CDTF">2023-08-24T11:26:24Z</dcterms:created>
  <dcterms:modified xsi:type="dcterms:W3CDTF">2025-10-09T01:20:17Z</dcterms:modified>
</cp:coreProperties>
</file>