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61" r:id="rId3"/>
    <p:sldId id="263" r:id="rId4"/>
    <p:sldId id="264" r:id="rId5"/>
    <p:sldId id="291" r:id="rId6"/>
    <p:sldId id="299" r:id="rId7"/>
    <p:sldId id="266" r:id="rId8"/>
    <p:sldId id="297" r:id="rId9"/>
    <p:sldId id="270" r:id="rId10"/>
    <p:sldId id="301" r:id="rId11"/>
    <p:sldId id="302" r:id="rId12"/>
    <p:sldId id="303" r:id="rId13"/>
    <p:sldId id="304" r:id="rId14"/>
    <p:sldId id="305" r:id="rId15"/>
    <p:sldId id="306" r:id="rId16"/>
    <p:sldId id="307" r:id="rId17"/>
    <p:sldId id="277" r:id="rId18"/>
    <p:sldId id="284" r:id="rId19"/>
    <p:sldId id="285" r:id="rId20"/>
    <p:sldId id="287" r:id="rId21"/>
    <p:sldId id="281" r:id="rId22"/>
    <p:sldId id="282" r:id="rId23"/>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7038" userDrawn="1">
          <p15:clr>
            <a:srgbClr val="A4A3A4"/>
          </p15:clr>
        </p15:guide>
        <p15:guide id="3" orient="horz" pos="323" userDrawn="1">
          <p15:clr>
            <a:srgbClr val="A4A3A4"/>
          </p15:clr>
        </p15:guide>
        <p15:guide id="4" orient="horz" pos="4020" userDrawn="1">
          <p15:clr>
            <a:srgbClr val="A4A3A4"/>
          </p15:clr>
        </p15:guide>
        <p15:guide id="5" orient="horz" pos="3680" userDrawn="1">
          <p15:clr>
            <a:srgbClr val="A4A3A4"/>
          </p15:clr>
        </p15:guide>
        <p15:guide id="6" pos="3840" userDrawn="1">
          <p15:clr>
            <a:srgbClr val="A4A3A4"/>
          </p15:clr>
        </p15:guide>
        <p15:guide id="10" orient="horz" pos="4320" userDrawn="1">
          <p15:clr>
            <a:srgbClr val="A4A3A4"/>
          </p15:clr>
        </p15:guide>
        <p15:guide id="11" orient="horz" userDrawn="1">
          <p15:clr>
            <a:srgbClr val="A4A3A4"/>
          </p15:clr>
        </p15:guide>
        <p15:guide id="14" userDrawn="1">
          <p15:clr>
            <a:srgbClr val="A4A3A4"/>
          </p15:clr>
        </p15:guide>
        <p15:guide id="15" pos="7680" userDrawn="1">
          <p15:clr>
            <a:srgbClr val="A4A3A4"/>
          </p15:clr>
        </p15:guide>
        <p15:guide id="16" pos="642" userDrawn="1">
          <p15:clr>
            <a:srgbClr val="A4A3A4"/>
          </p15:clr>
        </p15:guide>
        <p15:guide id="17" orient="horz" pos="3022" userDrawn="1">
          <p15:clr>
            <a:srgbClr val="A4A3A4"/>
          </p15:clr>
        </p15:guide>
        <p15:guide id="18" orient="horz" pos="2160" userDrawn="1">
          <p15:clr>
            <a:srgbClr val="A4A3A4"/>
          </p15:clr>
        </p15:guide>
        <p15:guide id="19" pos="5813" userDrawn="1">
          <p15:clr>
            <a:srgbClr val="A4A3A4"/>
          </p15:clr>
        </p15:guide>
        <p15:guide id="20" pos="642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B54"/>
    <a:srgbClr val="006FB0"/>
    <a:srgbClr val="4558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53" autoAdjust="0"/>
    <p:restoredTop sz="94717"/>
  </p:normalViewPr>
  <p:slideViewPr>
    <p:cSldViewPr snapToGrid="0" snapToObjects="1">
      <p:cViewPr varScale="1">
        <p:scale>
          <a:sx n="109" d="100"/>
          <a:sy n="109" d="100"/>
        </p:scale>
        <p:origin x="372" y="84"/>
      </p:cViewPr>
      <p:guideLst>
        <p:guide pos="7038"/>
        <p:guide orient="horz" pos="323"/>
        <p:guide orient="horz" pos="4020"/>
        <p:guide orient="horz" pos="3680"/>
        <p:guide pos="3840"/>
        <p:guide orient="horz" pos="4320"/>
        <p:guide orient="horz"/>
        <p:guide/>
        <p:guide pos="7680"/>
        <p:guide pos="642"/>
        <p:guide orient="horz" pos="3022"/>
        <p:guide orient="horz" pos="2160"/>
        <p:guide pos="5813"/>
        <p:guide pos="6425"/>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Lst>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_rels/viewProps.xml.rels><?xml version="1.0" encoding="UTF-8" standalone="yes"?>
<Relationships xmlns="http://schemas.openxmlformats.org/package/2006/relationships"><Relationship Id="rId8" Type="http://schemas.openxmlformats.org/officeDocument/2006/relationships/slide" Target="slides/slide16.xml"/><Relationship Id="rId3" Type="http://schemas.openxmlformats.org/officeDocument/2006/relationships/slide" Target="slides/slide11.xml"/><Relationship Id="rId7" Type="http://schemas.openxmlformats.org/officeDocument/2006/relationships/slide" Target="slides/slide15.xml"/><Relationship Id="rId2" Type="http://schemas.openxmlformats.org/officeDocument/2006/relationships/slide" Target="slides/slide10.xml"/><Relationship Id="rId1" Type="http://schemas.openxmlformats.org/officeDocument/2006/relationships/slide" Target="slides/slide9.xml"/><Relationship Id="rId6" Type="http://schemas.openxmlformats.org/officeDocument/2006/relationships/slide" Target="slides/slide14.xml"/><Relationship Id="rId5" Type="http://schemas.openxmlformats.org/officeDocument/2006/relationships/slide" Target="slides/slide13.xml"/><Relationship Id="rId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5B4CB5-06F1-AA45-A19D-64C3EB12BBE0}" type="datetimeFigureOut">
              <a:rPr lang="pt-BR" smtClean="0"/>
              <a:pPr/>
              <a:t>03/07/2026</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pt-BR"/>
              <a:t>Editar estilos de texto Mestre
Segundo nível
Terceiro nível
Quarto nível
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44A694-917A-A342-A91B-ECB99F0DF55D}" type="slidenum">
              <a:rPr lang="pt-BR" smtClean="0"/>
              <a:pPr/>
              <a:t>‹nº›</a:t>
            </a:fld>
            <a:endParaRPr lang="pt-BR"/>
          </a:p>
        </p:txBody>
      </p:sp>
    </p:spTree>
    <p:extLst>
      <p:ext uri="{BB962C8B-B14F-4D97-AF65-F5344CB8AC3E}">
        <p14:creationId xmlns:p14="http://schemas.microsoft.com/office/powerpoint/2010/main" val="3435599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Você poderá </a:t>
            </a:r>
          </a:p>
        </p:txBody>
      </p:sp>
      <p:sp>
        <p:nvSpPr>
          <p:cNvPr id="4" name="Espaço Reservado para Número de Slide 3"/>
          <p:cNvSpPr>
            <a:spLocks noGrp="1"/>
          </p:cNvSpPr>
          <p:nvPr>
            <p:ph type="sldNum" sz="quarter" idx="5"/>
          </p:nvPr>
        </p:nvSpPr>
        <p:spPr/>
        <p:txBody>
          <a:bodyPr/>
          <a:lstStyle/>
          <a:p>
            <a:fld id="{F044A694-917A-A342-A91B-ECB99F0DF55D}" type="slidenum">
              <a:rPr lang="pt-BR" smtClean="0"/>
              <a:pPr/>
              <a:t>1</a:t>
            </a:fld>
            <a:endParaRPr lang="pt-BR"/>
          </a:p>
        </p:txBody>
      </p:sp>
    </p:spTree>
    <p:extLst>
      <p:ext uri="{BB962C8B-B14F-4D97-AF65-F5344CB8AC3E}">
        <p14:creationId xmlns:p14="http://schemas.microsoft.com/office/powerpoint/2010/main" val="2573746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F044A694-917A-A342-A91B-ECB99F0DF55D}" type="slidenum">
              <a:rPr lang="pt-BR" smtClean="0"/>
              <a:pPr/>
              <a:t>11</a:t>
            </a:fld>
            <a:endParaRPr lang="pt-BR"/>
          </a:p>
        </p:txBody>
      </p:sp>
    </p:spTree>
    <p:extLst>
      <p:ext uri="{BB962C8B-B14F-4D97-AF65-F5344CB8AC3E}">
        <p14:creationId xmlns:p14="http://schemas.microsoft.com/office/powerpoint/2010/main" val="3983162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F044A694-917A-A342-A91B-ECB99F0DF55D}" type="slidenum">
              <a:rPr lang="pt-BR" smtClean="0"/>
              <a:pPr/>
              <a:t>12</a:t>
            </a:fld>
            <a:endParaRPr lang="pt-BR"/>
          </a:p>
        </p:txBody>
      </p:sp>
    </p:spTree>
    <p:extLst>
      <p:ext uri="{BB962C8B-B14F-4D97-AF65-F5344CB8AC3E}">
        <p14:creationId xmlns:p14="http://schemas.microsoft.com/office/powerpoint/2010/main" val="25213192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F044A694-917A-A342-A91B-ECB99F0DF55D}" type="slidenum">
              <a:rPr lang="pt-BR" smtClean="0"/>
              <a:pPr/>
              <a:t>13</a:t>
            </a:fld>
            <a:endParaRPr lang="pt-BR"/>
          </a:p>
        </p:txBody>
      </p:sp>
    </p:spTree>
    <p:extLst>
      <p:ext uri="{BB962C8B-B14F-4D97-AF65-F5344CB8AC3E}">
        <p14:creationId xmlns:p14="http://schemas.microsoft.com/office/powerpoint/2010/main" val="3725505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F044A694-917A-A342-A91B-ECB99F0DF55D}" type="slidenum">
              <a:rPr lang="pt-BR" smtClean="0"/>
              <a:pPr/>
              <a:t>14</a:t>
            </a:fld>
            <a:endParaRPr lang="pt-BR"/>
          </a:p>
        </p:txBody>
      </p:sp>
    </p:spTree>
    <p:extLst>
      <p:ext uri="{BB962C8B-B14F-4D97-AF65-F5344CB8AC3E}">
        <p14:creationId xmlns:p14="http://schemas.microsoft.com/office/powerpoint/2010/main" val="1972109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F044A694-917A-A342-A91B-ECB99F0DF55D}" type="slidenum">
              <a:rPr lang="pt-BR" smtClean="0"/>
              <a:pPr/>
              <a:t>15</a:t>
            </a:fld>
            <a:endParaRPr lang="pt-BR"/>
          </a:p>
        </p:txBody>
      </p:sp>
    </p:spTree>
    <p:extLst>
      <p:ext uri="{BB962C8B-B14F-4D97-AF65-F5344CB8AC3E}">
        <p14:creationId xmlns:p14="http://schemas.microsoft.com/office/powerpoint/2010/main" val="2753854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F044A694-917A-A342-A91B-ECB99F0DF55D}" type="slidenum">
              <a:rPr lang="pt-BR" smtClean="0"/>
              <a:pPr/>
              <a:t>16</a:t>
            </a:fld>
            <a:endParaRPr lang="pt-BR"/>
          </a:p>
        </p:txBody>
      </p:sp>
    </p:spTree>
    <p:extLst>
      <p:ext uri="{BB962C8B-B14F-4D97-AF65-F5344CB8AC3E}">
        <p14:creationId xmlns:p14="http://schemas.microsoft.com/office/powerpoint/2010/main" val="2695929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F044A694-917A-A342-A91B-ECB99F0DF55D}" type="slidenum">
              <a:rPr lang="pt-BR" smtClean="0"/>
              <a:pPr/>
              <a:t>2</a:t>
            </a:fld>
            <a:endParaRPr lang="pt-BR"/>
          </a:p>
        </p:txBody>
      </p:sp>
    </p:spTree>
    <p:extLst>
      <p:ext uri="{BB962C8B-B14F-4D97-AF65-F5344CB8AC3E}">
        <p14:creationId xmlns:p14="http://schemas.microsoft.com/office/powerpoint/2010/main" val="4230494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a:p>
        </p:txBody>
      </p:sp>
      <p:sp>
        <p:nvSpPr>
          <p:cNvPr id="4" name="Espaço Reservado para Número de Slide 3"/>
          <p:cNvSpPr>
            <a:spLocks noGrp="1"/>
          </p:cNvSpPr>
          <p:nvPr>
            <p:ph type="sldNum" sz="quarter" idx="5"/>
          </p:nvPr>
        </p:nvSpPr>
        <p:spPr/>
        <p:txBody>
          <a:bodyPr/>
          <a:lstStyle/>
          <a:p>
            <a:fld id="{F044A694-917A-A342-A91B-ECB99F0DF55D}" type="slidenum">
              <a:rPr lang="pt-BR" smtClean="0"/>
              <a:pPr/>
              <a:t>3</a:t>
            </a:fld>
            <a:endParaRPr lang="pt-BR"/>
          </a:p>
        </p:txBody>
      </p:sp>
    </p:spTree>
    <p:extLst>
      <p:ext uri="{BB962C8B-B14F-4D97-AF65-F5344CB8AC3E}">
        <p14:creationId xmlns:p14="http://schemas.microsoft.com/office/powerpoint/2010/main" val="2357072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F044A694-917A-A342-A91B-ECB99F0DF55D}" type="slidenum">
              <a:rPr lang="pt-BR" smtClean="0"/>
              <a:pPr/>
              <a:t>5</a:t>
            </a:fld>
            <a:endParaRPr lang="pt-BR"/>
          </a:p>
        </p:txBody>
      </p:sp>
    </p:spTree>
    <p:extLst>
      <p:ext uri="{BB962C8B-B14F-4D97-AF65-F5344CB8AC3E}">
        <p14:creationId xmlns:p14="http://schemas.microsoft.com/office/powerpoint/2010/main" val="3005165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F044A694-917A-A342-A91B-ECB99F0DF55D}" type="slidenum">
              <a:rPr lang="pt-BR" smtClean="0"/>
              <a:pPr/>
              <a:t>6</a:t>
            </a:fld>
            <a:endParaRPr lang="pt-BR"/>
          </a:p>
        </p:txBody>
      </p:sp>
    </p:spTree>
    <p:extLst>
      <p:ext uri="{BB962C8B-B14F-4D97-AF65-F5344CB8AC3E}">
        <p14:creationId xmlns:p14="http://schemas.microsoft.com/office/powerpoint/2010/main" val="1009584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F044A694-917A-A342-A91B-ECB99F0DF55D}" type="slidenum">
              <a:rPr lang="pt-BR" smtClean="0"/>
              <a:pPr/>
              <a:t>7</a:t>
            </a:fld>
            <a:endParaRPr lang="pt-BR"/>
          </a:p>
        </p:txBody>
      </p:sp>
    </p:spTree>
    <p:extLst>
      <p:ext uri="{BB962C8B-B14F-4D97-AF65-F5344CB8AC3E}">
        <p14:creationId xmlns:p14="http://schemas.microsoft.com/office/powerpoint/2010/main" val="1222406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F044A694-917A-A342-A91B-ECB99F0DF55D}" type="slidenum">
              <a:rPr lang="pt-BR" smtClean="0"/>
              <a:pPr/>
              <a:t>8</a:t>
            </a:fld>
            <a:endParaRPr lang="pt-BR"/>
          </a:p>
        </p:txBody>
      </p:sp>
    </p:spTree>
    <p:extLst>
      <p:ext uri="{BB962C8B-B14F-4D97-AF65-F5344CB8AC3E}">
        <p14:creationId xmlns:p14="http://schemas.microsoft.com/office/powerpoint/2010/main" val="14356186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F044A694-917A-A342-A91B-ECB99F0DF55D}" type="slidenum">
              <a:rPr lang="pt-BR" smtClean="0"/>
              <a:pPr/>
              <a:t>9</a:t>
            </a:fld>
            <a:endParaRPr lang="pt-BR"/>
          </a:p>
        </p:txBody>
      </p:sp>
    </p:spTree>
    <p:extLst>
      <p:ext uri="{BB962C8B-B14F-4D97-AF65-F5344CB8AC3E}">
        <p14:creationId xmlns:p14="http://schemas.microsoft.com/office/powerpoint/2010/main" val="338332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F044A694-917A-A342-A91B-ECB99F0DF55D}" type="slidenum">
              <a:rPr lang="pt-BR" smtClean="0"/>
              <a:pPr/>
              <a:t>10</a:t>
            </a:fld>
            <a:endParaRPr lang="pt-BR"/>
          </a:p>
        </p:txBody>
      </p:sp>
    </p:spTree>
    <p:extLst>
      <p:ext uri="{BB962C8B-B14F-4D97-AF65-F5344CB8AC3E}">
        <p14:creationId xmlns:p14="http://schemas.microsoft.com/office/powerpoint/2010/main" val="1194963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295FE6A-1F2C-654A-BC2D-8F70726DC1D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xmlns="" id="{BFFAE71B-BE9C-224A-B997-C03D222A14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xmlns="" id="{5505A08A-4454-4147-8725-3FECEFBE7A2E}"/>
              </a:ext>
            </a:extLst>
          </p:cNvPr>
          <p:cNvSpPr>
            <a:spLocks noGrp="1"/>
          </p:cNvSpPr>
          <p:nvPr>
            <p:ph type="dt" sz="half" idx="10"/>
          </p:nvPr>
        </p:nvSpPr>
        <p:spPr>
          <a:xfrm>
            <a:off x="838200" y="6356350"/>
            <a:ext cx="2743200" cy="365125"/>
          </a:xfrm>
          <a:prstGeom prst="rect">
            <a:avLst/>
          </a:prstGeom>
        </p:spPr>
        <p:txBody>
          <a:bodyPr/>
          <a:lstStyle/>
          <a:p>
            <a:fld id="{B95766BC-BE2F-EA4D-BCFB-13EDA82FA48B}" type="datetimeFigureOut">
              <a:rPr lang="pt-BR" smtClean="0"/>
              <a:pPr/>
              <a:t>03/07/2026</a:t>
            </a:fld>
            <a:endParaRPr lang="pt-BR"/>
          </a:p>
        </p:txBody>
      </p:sp>
      <p:sp>
        <p:nvSpPr>
          <p:cNvPr id="5" name="Espaço Reservado para Rodapé 4">
            <a:extLst>
              <a:ext uri="{FF2B5EF4-FFF2-40B4-BE49-F238E27FC236}">
                <a16:creationId xmlns:a16="http://schemas.microsoft.com/office/drawing/2014/main" xmlns="" id="{C6F4D7D5-C9F7-0D46-81AF-516B2DA1FF7E}"/>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xmlns="" id="{96D211AC-7E74-6A4C-8B9C-769343DF9BE8}"/>
              </a:ext>
            </a:extLst>
          </p:cNvPr>
          <p:cNvSpPr>
            <a:spLocks noGrp="1"/>
          </p:cNvSpPr>
          <p:nvPr>
            <p:ph type="sldNum" sz="quarter" idx="12"/>
          </p:nvPr>
        </p:nvSpPr>
        <p:spPr>
          <a:xfrm>
            <a:off x="8610600" y="6356350"/>
            <a:ext cx="2743200" cy="365125"/>
          </a:xfrm>
          <a:prstGeom prst="rect">
            <a:avLst/>
          </a:prstGeom>
        </p:spPr>
        <p:txBody>
          <a:bodyPr/>
          <a:lstStyle/>
          <a:p>
            <a:fld id="{4CF1C993-A24B-2341-A7F5-4ACD2F147BF9}" type="slidenum">
              <a:rPr lang="pt-BR" smtClean="0"/>
              <a:pPr/>
              <a:t>‹nº›</a:t>
            </a:fld>
            <a:endParaRPr lang="pt-BR"/>
          </a:p>
        </p:txBody>
      </p:sp>
    </p:spTree>
    <p:extLst>
      <p:ext uri="{BB962C8B-B14F-4D97-AF65-F5344CB8AC3E}">
        <p14:creationId xmlns:p14="http://schemas.microsoft.com/office/powerpoint/2010/main" val="802000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98DEC4A-0780-BC4D-B143-4AC477EF9676}"/>
              </a:ext>
            </a:extLst>
          </p:cNvPr>
          <p:cNvSpPr>
            <a:spLocks noGrp="1"/>
          </p:cNvSpPr>
          <p:nvPr>
            <p:ph type="title"/>
          </p:nvPr>
        </p:nvSpPr>
        <p:spPr>
          <a:xfrm>
            <a:off x="838200" y="365125"/>
            <a:ext cx="10515600" cy="1325563"/>
          </a:xfrm>
          <a:prstGeom prst="rect">
            <a:avLst/>
          </a:prstGeom>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xmlns="" id="{14CB87EA-6915-7648-8BC6-07810E0EF1B6}"/>
              </a:ext>
            </a:extLst>
          </p:cNvPr>
          <p:cNvSpPr>
            <a:spLocks noGrp="1"/>
          </p:cNvSpPr>
          <p:nvPr>
            <p:ph type="body" orient="vert" idx="1"/>
          </p:nvPr>
        </p:nvSpPr>
        <p:spPr>
          <a:xfrm>
            <a:off x="838200" y="1825625"/>
            <a:ext cx="10515600" cy="4351338"/>
          </a:xfrm>
          <a:prstGeom prst="rect">
            <a:avLst/>
          </a:prstGeom>
        </p:spPr>
        <p:txBody>
          <a:bodyPr vert="eaVert"/>
          <a:lstStyle/>
          <a:p>
            <a:r>
              <a:rPr lang="pt-BR"/>
              <a:t>Editar estilos de texto Mestre
Segundo nível
Terceiro nível
Quarto nível
Quinto nível</a:t>
            </a:r>
          </a:p>
        </p:txBody>
      </p:sp>
      <p:sp>
        <p:nvSpPr>
          <p:cNvPr id="4" name="Espaço Reservado para Data 3">
            <a:extLst>
              <a:ext uri="{FF2B5EF4-FFF2-40B4-BE49-F238E27FC236}">
                <a16:creationId xmlns:a16="http://schemas.microsoft.com/office/drawing/2014/main" xmlns="" id="{FAD8FB27-841A-DC47-906B-9C00D458EB75}"/>
              </a:ext>
            </a:extLst>
          </p:cNvPr>
          <p:cNvSpPr>
            <a:spLocks noGrp="1"/>
          </p:cNvSpPr>
          <p:nvPr>
            <p:ph type="dt" sz="half" idx="10"/>
          </p:nvPr>
        </p:nvSpPr>
        <p:spPr>
          <a:xfrm>
            <a:off x="838200" y="6356350"/>
            <a:ext cx="2743200" cy="365125"/>
          </a:xfrm>
          <a:prstGeom prst="rect">
            <a:avLst/>
          </a:prstGeom>
        </p:spPr>
        <p:txBody>
          <a:bodyPr/>
          <a:lstStyle/>
          <a:p>
            <a:fld id="{B95766BC-BE2F-EA4D-BCFB-13EDA82FA48B}" type="datetimeFigureOut">
              <a:rPr lang="pt-BR" smtClean="0"/>
              <a:pPr/>
              <a:t>03/07/2026</a:t>
            </a:fld>
            <a:endParaRPr lang="pt-BR"/>
          </a:p>
        </p:txBody>
      </p:sp>
      <p:sp>
        <p:nvSpPr>
          <p:cNvPr id="5" name="Espaço Reservado para Rodapé 4">
            <a:extLst>
              <a:ext uri="{FF2B5EF4-FFF2-40B4-BE49-F238E27FC236}">
                <a16:creationId xmlns:a16="http://schemas.microsoft.com/office/drawing/2014/main" xmlns="" id="{05CF8702-2575-974A-AFBD-9055C9C1FB28}"/>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xmlns="" id="{6EC7F395-77A4-224A-8A49-400BD6A6DF47}"/>
              </a:ext>
            </a:extLst>
          </p:cNvPr>
          <p:cNvSpPr>
            <a:spLocks noGrp="1"/>
          </p:cNvSpPr>
          <p:nvPr>
            <p:ph type="sldNum" sz="quarter" idx="12"/>
          </p:nvPr>
        </p:nvSpPr>
        <p:spPr>
          <a:xfrm>
            <a:off x="8610600" y="6356350"/>
            <a:ext cx="2743200" cy="365125"/>
          </a:xfrm>
          <a:prstGeom prst="rect">
            <a:avLst/>
          </a:prstGeom>
        </p:spPr>
        <p:txBody>
          <a:bodyPr/>
          <a:lstStyle/>
          <a:p>
            <a:fld id="{4CF1C993-A24B-2341-A7F5-4ACD2F147BF9}" type="slidenum">
              <a:rPr lang="pt-BR" smtClean="0"/>
              <a:pPr/>
              <a:t>‹nº›</a:t>
            </a:fld>
            <a:endParaRPr lang="pt-BR"/>
          </a:p>
        </p:txBody>
      </p:sp>
    </p:spTree>
    <p:extLst>
      <p:ext uri="{BB962C8B-B14F-4D97-AF65-F5344CB8AC3E}">
        <p14:creationId xmlns:p14="http://schemas.microsoft.com/office/powerpoint/2010/main" val="663465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A344AA08-EA79-1045-A9C3-737369B9200D}"/>
              </a:ext>
            </a:extLst>
          </p:cNvPr>
          <p:cNvSpPr>
            <a:spLocks noGrp="1"/>
          </p:cNvSpPr>
          <p:nvPr>
            <p:ph type="title" orient="vert"/>
          </p:nvPr>
        </p:nvSpPr>
        <p:spPr>
          <a:xfrm>
            <a:off x="8724900" y="365125"/>
            <a:ext cx="2628900" cy="5811838"/>
          </a:xfrm>
          <a:prstGeom prst="rect">
            <a:avLst/>
          </a:prstGeo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xmlns="" id="{59604476-65D1-414A-8B89-FFA72C2A71BE}"/>
              </a:ext>
            </a:extLst>
          </p:cNvPr>
          <p:cNvSpPr>
            <a:spLocks noGrp="1"/>
          </p:cNvSpPr>
          <p:nvPr>
            <p:ph type="body" orient="vert" idx="1"/>
          </p:nvPr>
        </p:nvSpPr>
        <p:spPr>
          <a:xfrm>
            <a:off x="838200" y="365125"/>
            <a:ext cx="7734300" cy="5811838"/>
          </a:xfrm>
          <a:prstGeom prst="rect">
            <a:avLst/>
          </a:prstGeom>
        </p:spPr>
        <p:txBody>
          <a:bodyPr vert="eaVert"/>
          <a:lstStyle/>
          <a:p>
            <a:r>
              <a:rPr lang="pt-BR"/>
              <a:t>Editar estilos de texto Mestre
Segundo nível
Terceiro nível
Quarto nível
Quinto nível</a:t>
            </a:r>
          </a:p>
        </p:txBody>
      </p:sp>
      <p:sp>
        <p:nvSpPr>
          <p:cNvPr id="4" name="Espaço Reservado para Data 3">
            <a:extLst>
              <a:ext uri="{FF2B5EF4-FFF2-40B4-BE49-F238E27FC236}">
                <a16:creationId xmlns:a16="http://schemas.microsoft.com/office/drawing/2014/main" xmlns="" id="{3D2062F0-24BB-D84F-B533-0AC604B8A599}"/>
              </a:ext>
            </a:extLst>
          </p:cNvPr>
          <p:cNvSpPr>
            <a:spLocks noGrp="1"/>
          </p:cNvSpPr>
          <p:nvPr>
            <p:ph type="dt" sz="half" idx="10"/>
          </p:nvPr>
        </p:nvSpPr>
        <p:spPr>
          <a:xfrm>
            <a:off x="838200" y="6356350"/>
            <a:ext cx="2743200" cy="365125"/>
          </a:xfrm>
          <a:prstGeom prst="rect">
            <a:avLst/>
          </a:prstGeom>
        </p:spPr>
        <p:txBody>
          <a:bodyPr/>
          <a:lstStyle/>
          <a:p>
            <a:fld id="{B95766BC-BE2F-EA4D-BCFB-13EDA82FA48B}" type="datetimeFigureOut">
              <a:rPr lang="pt-BR" smtClean="0"/>
              <a:pPr/>
              <a:t>03/07/2026</a:t>
            </a:fld>
            <a:endParaRPr lang="pt-BR"/>
          </a:p>
        </p:txBody>
      </p:sp>
      <p:sp>
        <p:nvSpPr>
          <p:cNvPr id="5" name="Espaço Reservado para Rodapé 4">
            <a:extLst>
              <a:ext uri="{FF2B5EF4-FFF2-40B4-BE49-F238E27FC236}">
                <a16:creationId xmlns:a16="http://schemas.microsoft.com/office/drawing/2014/main" xmlns="" id="{549C3722-9167-F341-8F5A-0EB3AE5167C0}"/>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xmlns="" id="{5C5777F9-CB17-F846-9102-AC4B836E8520}"/>
              </a:ext>
            </a:extLst>
          </p:cNvPr>
          <p:cNvSpPr>
            <a:spLocks noGrp="1"/>
          </p:cNvSpPr>
          <p:nvPr>
            <p:ph type="sldNum" sz="quarter" idx="12"/>
          </p:nvPr>
        </p:nvSpPr>
        <p:spPr>
          <a:xfrm>
            <a:off x="8610600" y="6356350"/>
            <a:ext cx="2743200" cy="365125"/>
          </a:xfrm>
          <a:prstGeom prst="rect">
            <a:avLst/>
          </a:prstGeom>
        </p:spPr>
        <p:txBody>
          <a:bodyPr/>
          <a:lstStyle/>
          <a:p>
            <a:fld id="{4CF1C993-A24B-2341-A7F5-4ACD2F147BF9}" type="slidenum">
              <a:rPr lang="pt-BR" smtClean="0"/>
              <a:pPr/>
              <a:t>‹nº›</a:t>
            </a:fld>
            <a:endParaRPr lang="pt-BR"/>
          </a:p>
        </p:txBody>
      </p:sp>
    </p:spTree>
    <p:extLst>
      <p:ext uri="{BB962C8B-B14F-4D97-AF65-F5344CB8AC3E}">
        <p14:creationId xmlns:p14="http://schemas.microsoft.com/office/powerpoint/2010/main" val="3729281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37B49F4-55AA-3E48-95B3-271CF9D2B9C8}"/>
              </a:ext>
            </a:extLst>
          </p:cNvPr>
          <p:cNvSpPr>
            <a:spLocks noGrp="1"/>
          </p:cNvSpPr>
          <p:nvPr>
            <p:ph type="title"/>
          </p:nvPr>
        </p:nvSpPr>
        <p:spPr>
          <a:xfrm>
            <a:off x="838200" y="365125"/>
            <a:ext cx="10515600" cy="1325563"/>
          </a:xfrm>
          <a:prstGeom prst="rect">
            <a:avLst/>
          </a:prstGeom>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xmlns="" id="{465BE819-B413-DE48-BA1E-A64D3DEC91DD}"/>
              </a:ext>
            </a:extLst>
          </p:cNvPr>
          <p:cNvSpPr>
            <a:spLocks noGrp="1"/>
          </p:cNvSpPr>
          <p:nvPr>
            <p:ph idx="1"/>
          </p:nvPr>
        </p:nvSpPr>
        <p:spPr>
          <a:xfrm>
            <a:off x="838200" y="1825625"/>
            <a:ext cx="10515600" cy="4351338"/>
          </a:xfrm>
          <a:prstGeom prst="rect">
            <a:avLst/>
          </a:prstGeom>
        </p:spPr>
        <p:txBody>
          <a:bodyPr/>
          <a:lstStyle/>
          <a:p>
            <a:r>
              <a:rPr lang="pt-BR"/>
              <a:t>Editar estilos de texto Mestre
Segundo nível
Terceiro nível
Quarto nível
Quinto nível</a:t>
            </a:r>
          </a:p>
        </p:txBody>
      </p:sp>
      <p:sp>
        <p:nvSpPr>
          <p:cNvPr id="4" name="Espaço Reservado para Data 3">
            <a:extLst>
              <a:ext uri="{FF2B5EF4-FFF2-40B4-BE49-F238E27FC236}">
                <a16:creationId xmlns:a16="http://schemas.microsoft.com/office/drawing/2014/main" xmlns="" id="{51583C7C-56E9-8841-ADB2-1D8AC490953C}"/>
              </a:ext>
            </a:extLst>
          </p:cNvPr>
          <p:cNvSpPr>
            <a:spLocks noGrp="1"/>
          </p:cNvSpPr>
          <p:nvPr>
            <p:ph type="dt" sz="half" idx="10"/>
          </p:nvPr>
        </p:nvSpPr>
        <p:spPr>
          <a:xfrm>
            <a:off x="838200" y="6356350"/>
            <a:ext cx="2743200" cy="365125"/>
          </a:xfrm>
          <a:prstGeom prst="rect">
            <a:avLst/>
          </a:prstGeom>
        </p:spPr>
        <p:txBody>
          <a:bodyPr/>
          <a:lstStyle/>
          <a:p>
            <a:fld id="{B95766BC-BE2F-EA4D-BCFB-13EDA82FA48B}" type="datetimeFigureOut">
              <a:rPr lang="pt-BR" smtClean="0"/>
              <a:pPr/>
              <a:t>03/07/2026</a:t>
            </a:fld>
            <a:endParaRPr lang="pt-BR"/>
          </a:p>
        </p:txBody>
      </p:sp>
      <p:sp>
        <p:nvSpPr>
          <p:cNvPr id="5" name="Espaço Reservado para Rodapé 4">
            <a:extLst>
              <a:ext uri="{FF2B5EF4-FFF2-40B4-BE49-F238E27FC236}">
                <a16:creationId xmlns:a16="http://schemas.microsoft.com/office/drawing/2014/main" xmlns="" id="{9E53FF3E-57B6-4B4E-82BC-E815E6B94CF2}"/>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xmlns="" id="{AA5AC907-0BA7-D44F-A342-A8309F03E49A}"/>
              </a:ext>
            </a:extLst>
          </p:cNvPr>
          <p:cNvSpPr>
            <a:spLocks noGrp="1"/>
          </p:cNvSpPr>
          <p:nvPr>
            <p:ph type="sldNum" sz="quarter" idx="12"/>
          </p:nvPr>
        </p:nvSpPr>
        <p:spPr>
          <a:xfrm>
            <a:off x="8610600" y="6356350"/>
            <a:ext cx="2743200" cy="365125"/>
          </a:xfrm>
          <a:prstGeom prst="rect">
            <a:avLst/>
          </a:prstGeom>
        </p:spPr>
        <p:txBody>
          <a:bodyPr/>
          <a:lstStyle/>
          <a:p>
            <a:fld id="{4CF1C993-A24B-2341-A7F5-4ACD2F147BF9}" type="slidenum">
              <a:rPr lang="pt-BR" smtClean="0"/>
              <a:pPr/>
              <a:t>‹nº›</a:t>
            </a:fld>
            <a:endParaRPr lang="pt-BR"/>
          </a:p>
        </p:txBody>
      </p:sp>
    </p:spTree>
    <p:extLst>
      <p:ext uri="{BB962C8B-B14F-4D97-AF65-F5344CB8AC3E}">
        <p14:creationId xmlns:p14="http://schemas.microsoft.com/office/powerpoint/2010/main" val="2403481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93CBF32-E16A-604E-8F06-AEF77A95CDA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xmlns="" id="{73A450C2-E809-EB48-8D58-F4E6CDEED14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pt-BR"/>
              <a:t>Editar estilos de texto Mestre
Segundo nível
Terceiro nível
Quarto nível
Quinto nível</a:t>
            </a:r>
          </a:p>
        </p:txBody>
      </p:sp>
      <p:sp>
        <p:nvSpPr>
          <p:cNvPr id="4" name="Espaço Reservado para Data 3">
            <a:extLst>
              <a:ext uri="{FF2B5EF4-FFF2-40B4-BE49-F238E27FC236}">
                <a16:creationId xmlns:a16="http://schemas.microsoft.com/office/drawing/2014/main" xmlns="" id="{29D86160-E198-9C4E-8EFC-7A554C66BD7E}"/>
              </a:ext>
            </a:extLst>
          </p:cNvPr>
          <p:cNvSpPr>
            <a:spLocks noGrp="1"/>
          </p:cNvSpPr>
          <p:nvPr>
            <p:ph type="dt" sz="half" idx="10"/>
          </p:nvPr>
        </p:nvSpPr>
        <p:spPr>
          <a:xfrm>
            <a:off x="838200" y="6356350"/>
            <a:ext cx="2743200" cy="365125"/>
          </a:xfrm>
          <a:prstGeom prst="rect">
            <a:avLst/>
          </a:prstGeom>
        </p:spPr>
        <p:txBody>
          <a:bodyPr/>
          <a:lstStyle/>
          <a:p>
            <a:fld id="{B95766BC-BE2F-EA4D-BCFB-13EDA82FA48B}" type="datetimeFigureOut">
              <a:rPr lang="pt-BR" smtClean="0"/>
              <a:pPr/>
              <a:t>03/07/2026</a:t>
            </a:fld>
            <a:endParaRPr lang="pt-BR"/>
          </a:p>
        </p:txBody>
      </p:sp>
      <p:sp>
        <p:nvSpPr>
          <p:cNvPr id="5" name="Espaço Reservado para Rodapé 4">
            <a:extLst>
              <a:ext uri="{FF2B5EF4-FFF2-40B4-BE49-F238E27FC236}">
                <a16:creationId xmlns:a16="http://schemas.microsoft.com/office/drawing/2014/main" xmlns="" id="{766ADCFB-3735-6E4F-903B-A354844F1F60}"/>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6" name="Espaço Reservado para Número de Slide 5">
            <a:extLst>
              <a:ext uri="{FF2B5EF4-FFF2-40B4-BE49-F238E27FC236}">
                <a16:creationId xmlns:a16="http://schemas.microsoft.com/office/drawing/2014/main" xmlns="" id="{BA49ABF8-F511-B04D-9212-0780A96BF157}"/>
              </a:ext>
            </a:extLst>
          </p:cNvPr>
          <p:cNvSpPr>
            <a:spLocks noGrp="1"/>
          </p:cNvSpPr>
          <p:nvPr>
            <p:ph type="sldNum" sz="quarter" idx="12"/>
          </p:nvPr>
        </p:nvSpPr>
        <p:spPr>
          <a:xfrm>
            <a:off x="8610600" y="6356350"/>
            <a:ext cx="2743200" cy="365125"/>
          </a:xfrm>
          <a:prstGeom prst="rect">
            <a:avLst/>
          </a:prstGeom>
        </p:spPr>
        <p:txBody>
          <a:bodyPr/>
          <a:lstStyle/>
          <a:p>
            <a:fld id="{4CF1C993-A24B-2341-A7F5-4ACD2F147BF9}" type="slidenum">
              <a:rPr lang="pt-BR" smtClean="0"/>
              <a:pPr/>
              <a:t>‹nº›</a:t>
            </a:fld>
            <a:endParaRPr lang="pt-BR"/>
          </a:p>
        </p:txBody>
      </p:sp>
    </p:spTree>
    <p:extLst>
      <p:ext uri="{BB962C8B-B14F-4D97-AF65-F5344CB8AC3E}">
        <p14:creationId xmlns:p14="http://schemas.microsoft.com/office/powerpoint/2010/main" val="1912389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CFE086A-3781-224F-AAE4-10B6C75919F6}"/>
              </a:ext>
            </a:extLst>
          </p:cNvPr>
          <p:cNvSpPr>
            <a:spLocks noGrp="1"/>
          </p:cNvSpPr>
          <p:nvPr>
            <p:ph type="title"/>
          </p:nvPr>
        </p:nvSpPr>
        <p:spPr>
          <a:xfrm>
            <a:off x="838200" y="365125"/>
            <a:ext cx="10515600" cy="1325563"/>
          </a:xfrm>
          <a:prstGeom prst="rect">
            <a:avLst/>
          </a:prstGeom>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xmlns="" id="{B61BF604-BB10-A241-8133-5B2B9F826B76}"/>
              </a:ext>
            </a:extLst>
          </p:cNvPr>
          <p:cNvSpPr>
            <a:spLocks noGrp="1"/>
          </p:cNvSpPr>
          <p:nvPr>
            <p:ph sz="half" idx="1"/>
          </p:nvPr>
        </p:nvSpPr>
        <p:spPr>
          <a:xfrm>
            <a:off x="838200" y="1825625"/>
            <a:ext cx="5181600" cy="4351338"/>
          </a:xfrm>
          <a:prstGeom prst="rect">
            <a:avLst/>
          </a:prstGeom>
        </p:spPr>
        <p:txBody>
          <a:bodyPr/>
          <a:lstStyle/>
          <a:p>
            <a:r>
              <a:rPr lang="pt-BR"/>
              <a:t>Editar estilos de texto Mestre
Segundo nível
Terceiro nível
Quarto nível
Quinto nível</a:t>
            </a:r>
          </a:p>
        </p:txBody>
      </p:sp>
      <p:sp>
        <p:nvSpPr>
          <p:cNvPr id="4" name="Espaço Reservado para Conteúdo 3">
            <a:extLst>
              <a:ext uri="{FF2B5EF4-FFF2-40B4-BE49-F238E27FC236}">
                <a16:creationId xmlns:a16="http://schemas.microsoft.com/office/drawing/2014/main" xmlns="" id="{939879BA-0EDE-E040-8978-AE50A8763329}"/>
              </a:ext>
            </a:extLst>
          </p:cNvPr>
          <p:cNvSpPr>
            <a:spLocks noGrp="1"/>
          </p:cNvSpPr>
          <p:nvPr>
            <p:ph sz="half" idx="2"/>
          </p:nvPr>
        </p:nvSpPr>
        <p:spPr>
          <a:xfrm>
            <a:off x="6172200" y="1825625"/>
            <a:ext cx="5181600" cy="4351338"/>
          </a:xfrm>
          <a:prstGeom prst="rect">
            <a:avLst/>
          </a:prstGeom>
        </p:spPr>
        <p:txBody>
          <a:bodyPr/>
          <a:lstStyle/>
          <a:p>
            <a:r>
              <a:rPr lang="pt-BR"/>
              <a:t>Editar estilos de texto Mestre
Segundo nível
Terceiro nível
Quarto nível
Quinto nível</a:t>
            </a:r>
          </a:p>
        </p:txBody>
      </p:sp>
      <p:sp>
        <p:nvSpPr>
          <p:cNvPr id="5" name="Espaço Reservado para Data 4">
            <a:extLst>
              <a:ext uri="{FF2B5EF4-FFF2-40B4-BE49-F238E27FC236}">
                <a16:creationId xmlns:a16="http://schemas.microsoft.com/office/drawing/2014/main" xmlns="" id="{63F220F8-978C-9D4A-8858-98DE0275C883}"/>
              </a:ext>
            </a:extLst>
          </p:cNvPr>
          <p:cNvSpPr>
            <a:spLocks noGrp="1"/>
          </p:cNvSpPr>
          <p:nvPr>
            <p:ph type="dt" sz="half" idx="10"/>
          </p:nvPr>
        </p:nvSpPr>
        <p:spPr>
          <a:xfrm>
            <a:off x="838200" y="6356350"/>
            <a:ext cx="2743200" cy="365125"/>
          </a:xfrm>
          <a:prstGeom prst="rect">
            <a:avLst/>
          </a:prstGeom>
        </p:spPr>
        <p:txBody>
          <a:bodyPr/>
          <a:lstStyle/>
          <a:p>
            <a:fld id="{B95766BC-BE2F-EA4D-BCFB-13EDA82FA48B}" type="datetimeFigureOut">
              <a:rPr lang="pt-BR" smtClean="0"/>
              <a:pPr/>
              <a:t>03/07/2026</a:t>
            </a:fld>
            <a:endParaRPr lang="pt-BR"/>
          </a:p>
        </p:txBody>
      </p:sp>
      <p:sp>
        <p:nvSpPr>
          <p:cNvPr id="6" name="Espaço Reservado para Rodapé 5">
            <a:extLst>
              <a:ext uri="{FF2B5EF4-FFF2-40B4-BE49-F238E27FC236}">
                <a16:creationId xmlns:a16="http://schemas.microsoft.com/office/drawing/2014/main" xmlns="" id="{7F878245-0846-6542-9FCD-2419838103F4}"/>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7" name="Espaço Reservado para Número de Slide 6">
            <a:extLst>
              <a:ext uri="{FF2B5EF4-FFF2-40B4-BE49-F238E27FC236}">
                <a16:creationId xmlns:a16="http://schemas.microsoft.com/office/drawing/2014/main" xmlns="" id="{01ADB186-EAEF-E141-AA4C-641E6B32F546}"/>
              </a:ext>
            </a:extLst>
          </p:cNvPr>
          <p:cNvSpPr>
            <a:spLocks noGrp="1"/>
          </p:cNvSpPr>
          <p:nvPr>
            <p:ph type="sldNum" sz="quarter" idx="12"/>
          </p:nvPr>
        </p:nvSpPr>
        <p:spPr>
          <a:xfrm>
            <a:off x="8610600" y="6356350"/>
            <a:ext cx="2743200" cy="365125"/>
          </a:xfrm>
          <a:prstGeom prst="rect">
            <a:avLst/>
          </a:prstGeom>
        </p:spPr>
        <p:txBody>
          <a:bodyPr/>
          <a:lstStyle/>
          <a:p>
            <a:fld id="{4CF1C993-A24B-2341-A7F5-4ACD2F147BF9}" type="slidenum">
              <a:rPr lang="pt-BR" smtClean="0"/>
              <a:pPr/>
              <a:t>‹nº›</a:t>
            </a:fld>
            <a:endParaRPr lang="pt-BR"/>
          </a:p>
        </p:txBody>
      </p:sp>
    </p:spTree>
    <p:extLst>
      <p:ext uri="{BB962C8B-B14F-4D97-AF65-F5344CB8AC3E}">
        <p14:creationId xmlns:p14="http://schemas.microsoft.com/office/powerpoint/2010/main" val="768674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ACE8FA2-00CC-8640-A20B-FE8DF8B90691}"/>
              </a:ext>
            </a:extLst>
          </p:cNvPr>
          <p:cNvSpPr>
            <a:spLocks noGrp="1"/>
          </p:cNvSpPr>
          <p:nvPr>
            <p:ph type="title"/>
          </p:nvPr>
        </p:nvSpPr>
        <p:spPr>
          <a:xfrm>
            <a:off x="839788" y="365125"/>
            <a:ext cx="10515600" cy="1325563"/>
          </a:xfrm>
          <a:prstGeom prst="rect">
            <a:avLst/>
          </a:prstGeo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xmlns="" id="{CC2C6546-9187-0246-9A1F-21979F0A239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pt-BR"/>
              <a:t>Editar estilos de texto Mestre
Segundo nível
Terceiro nível
Quarto nível
Quinto nível</a:t>
            </a:r>
          </a:p>
        </p:txBody>
      </p:sp>
      <p:sp>
        <p:nvSpPr>
          <p:cNvPr id="4" name="Espaço Reservado para Conteúdo 3">
            <a:extLst>
              <a:ext uri="{FF2B5EF4-FFF2-40B4-BE49-F238E27FC236}">
                <a16:creationId xmlns:a16="http://schemas.microsoft.com/office/drawing/2014/main" xmlns="" id="{B2A8ADA0-C9E6-BF41-8D68-B94F6469D308}"/>
              </a:ext>
            </a:extLst>
          </p:cNvPr>
          <p:cNvSpPr>
            <a:spLocks noGrp="1"/>
          </p:cNvSpPr>
          <p:nvPr>
            <p:ph sz="half" idx="2"/>
          </p:nvPr>
        </p:nvSpPr>
        <p:spPr>
          <a:xfrm>
            <a:off x="839788" y="2505075"/>
            <a:ext cx="5157787" cy="3684588"/>
          </a:xfrm>
          <a:prstGeom prst="rect">
            <a:avLst/>
          </a:prstGeom>
        </p:spPr>
        <p:txBody>
          <a:bodyPr/>
          <a:lstStyle/>
          <a:p>
            <a:r>
              <a:rPr lang="pt-BR"/>
              <a:t>Editar estilos de texto Mestre
Segundo nível
Terceiro nível
Quarto nível
Quinto nível</a:t>
            </a:r>
          </a:p>
        </p:txBody>
      </p:sp>
      <p:sp>
        <p:nvSpPr>
          <p:cNvPr id="5" name="Espaço Reservado para Texto 4">
            <a:extLst>
              <a:ext uri="{FF2B5EF4-FFF2-40B4-BE49-F238E27FC236}">
                <a16:creationId xmlns:a16="http://schemas.microsoft.com/office/drawing/2014/main" xmlns="" id="{C3A039A0-0E97-0F43-A96C-5B6894B5854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pt-BR"/>
              <a:t>Editar estilos de texto Mestre
Segundo nível
Terceiro nível
Quarto nível
Quinto nível</a:t>
            </a:r>
          </a:p>
        </p:txBody>
      </p:sp>
      <p:sp>
        <p:nvSpPr>
          <p:cNvPr id="6" name="Espaço Reservado para Conteúdo 5">
            <a:extLst>
              <a:ext uri="{FF2B5EF4-FFF2-40B4-BE49-F238E27FC236}">
                <a16:creationId xmlns:a16="http://schemas.microsoft.com/office/drawing/2014/main" xmlns="" id="{780B475E-6155-C248-815F-8FB94577F6C9}"/>
              </a:ext>
            </a:extLst>
          </p:cNvPr>
          <p:cNvSpPr>
            <a:spLocks noGrp="1"/>
          </p:cNvSpPr>
          <p:nvPr>
            <p:ph sz="quarter" idx="4"/>
          </p:nvPr>
        </p:nvSpPr>
        <p:spPr>
          <a:xfrm>
            <a:off x="6172200" y="2505075"/>
            <a:ext cx="5183188" cy="3684588"/>
          </a:xfrm>
          <a:prstGeom prst="rect">
            <a:avLst/>
          </a:prstGeom>
        </p:spPr>
        <p:txBody>
          <a:bodyPr/>
          <a:lstStyle/>
          <a:p>
            <a:r>
              <a:rPr lang="pt-BR"/>
              <a:t>Editar estilos de texto Mestre
Segundo nível
Terceiro nível
Quarto nível
Quinto nível</a:t>
            </a:r>
          </a:p>
        </p:txBody>
      </p:sp>
      <p:sp>
        <p:nvSpPr>
          <p:cNvPr id="7" name="Espaço Reservado para Data 6">
            <a:extLst>
              <a:ext uri="{FF2B5EF4-FFF2-40B4-BE49-F238E27FC236}">
                <a16:creationId xmlns:a16="http://schemas.microsoft.com/office/drawing/2014/main" xmlns="" id="{01B82D97-B0A3-254F-A80D-784868716CB1}"/>
              </a:ext>
            </a:extLst>
          </p:cNvPr>
          <p:cNvSpPr>
            <a:spLocks noGrp="1"/>
          </p:cNvSpPr>
          <p:nvPr>
            <p:ph type="dt" sz="half" idx="10"/>
          </p:nvPr>
        </p:nvSpPr>
        <p:spPr>
          <a:xfrm>
            <a:off x="838200" y="6356350"/>
            <a:ext cx="2743200" cy="365125"/>
          </a:xfrm>
          <a:prstGeom prst="rect">
            <a:avLst/>
          </a:prstGeom>
        </p:spPr>
        <p:txBody>
          <a:bodyPr/>
          <a:lstStyle/>
          <a:p>
            <a:fld id="{B95766BC-BE2F-EA4D-BCFB-13EDA82FA48B}" type="datetimeFigureOut">
              <a:rPr lang="pt-BR" smtClean="0"/>
              <a:pPr/>
              <a:t>03/07/2026</a:t>
            </a:fld>
            <a:endParaRPr lang="pt-BR"/>
          </a:p>
        </p:txBody>
      </p:sp>
      <p:sp>
        <p:nvSpPr>
          <p:cNvPr id="8" name="Espaço Reservado para Rodapé 7">
            <a:extLst>
              <a:ext uri="{FF2B5EF4-FFF2-40B4-BE49-F238E27FC236}">
                <a16:creationId xmlns:a16="http://schemas.microsoft.com/office/drawing/2014/main" xmlns="" id="{C6329657-CE32-A043-805C-F705D70D4632}"/>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9" name="Espaço Reservado para Número de Slide 8">
            <a:extLst>
              <a:ext uri="{FF2B5EF4-FFF2-40B4-BE49-F238E27FC236}">
                <a16:creationId xmlns:a16="http://schemas.microsoft.com/office/drawing/2014/main" xmlns="" id="{29A9495E-A9E1-C14C-8508-FFFD2EB3E248}"/>
              </a:ext>
            </a:extLst>
          </p:cNvPr>
          <p:cNvSpPr>
            <a:spLocks noGrp="1"/>
          </p:cNvSpPr>
          <p:nvPr>
            <p:ph type="sldNum" sz="quarter" idx="12"/>
          </p:nvPr>
        </p:nvSpPr>
        <p:spPr>
          <a:xfrm>
            <a:off x="8610600" y="6356350"/>
            <a:ext cx="2743200" cy="365125"/>
          </a:xfrm>
          <a:prstGeom prst="rect">
            <a:avLst/>
          </a:prstGeom>
        </p:spPr>
        <p:txBody>
          <a:bodyPr/>
          <a:lstStyle/>
          <a:p>
            <a:fld id="{4CF1C993-A24B-2341-A7F5-4ACD2F147BF9}" type="slidenum">
              <a:rPr lang="pt-BR" smtClean="0"/>
              <a:pPr/>
              <a:t>‹nº›</a:t>
            </a:fld>
            <a:endParaRPr lang="pt-BR"/>
          </a:p>
        </p:txBody>
      </p:sp>
    </p:spTree>
    <p:extLst>
      <p:ext uri="{BB962C8B-B14F-4D97-AF65-F5344CB8AC3E}">
        <p14:creationId xmlns:p14="http://schemas.microsoft.com/office/powerpoint/2010/main" val="799759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F145601-152C-1A43-8E1B-AC2ED36578CA}"/>
              </a:ext>
            </a:extLst>
          </p:cNvPr>
          <p:cNvSpPr>
            <a:spLocks noGrp="1"/>
          </p:cNvSpPr>
          <p:nvPr>
            <p:ph type="title"/>
          </p:nvPr>
        </p:nvSpPr>
        <p:spPr>
          <a:xfrm>
            <a:off x="838200" y="365125"/>
            <a:ext cx="10515600" cy="1325563"/>
          </a:xfrm>
          <a:prstGeom prst="rect">
            <a:avLst/>
          </a:prstGeom>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xmlns="" id="{499D64E7-977F-5842-972A-B6983EB72164}"/>
              </a:ext>
            </a:extLst>
          </p:cNvPr>
          <p:cNvSpPr>
            <a:spLocks noGrp="1"/>
          </p:cNvSpPr>
          <p:nvPr>
            <p:ph type="dt" sz="half" idx="10"/>
          </p:nvPr>
        </p:nvSpPr>
        <p:spPr>
          <a:xfrm>
            <a:off x="838200" y="6356350"/>
            <a:ext cx="2743200" cy="365125"/>
          </a:xfrm>
          <a:prstGeom prst="rect">
            <a:avLst/>
          </a:prstGeom>
        </p:spPr>
        <p:txBody>
          <a:bodyPr/>
          <a:lstStyle/>
          <a:p>
            <a:fld id="{B95766BC-BE2F-EA4D-BCFB-13EDA82FA48B}" type="datetimeFigureOut">
              <a:rPr lang="pt-BR" smtClean="0"/>
              <a:pPr/>
              <a:t>03/07/2026</a:t>
            </a:fld>
            <a:endParaRPr lang="pt-BR"/>
          </a:p>
        </p:txBody>
      </p:sp>
      <p:sp>
        <p:nvSpPr>
          <p:cNvPr id="4" name="Espaço Reservado para Rodapé 3">
            <a:extLst>
              <a:ext uri="{FF2B5EF4-FFF2-40B4-BE49-F238E27FC236}">
                <a16:creationId xmlns:a16="http://schemas.microsoft.com/office/drawing/2014/main" xmlns="" id="{35FEE6B5-0CD4-0C4D-917B-3DD5404CB1B0}"/>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5" name="Espaço Reservado para Número de Slide 4">
            <a:extLst>
              <a:ext uri="{FF2B5EF4-FFF2-40B4-BE49-F238E27FC236}">
                <a16:creationId xmlns:a16="http://schemas.microsoft.com/office/drawing/2014/main" xmlns="" id="{77666DC6-AA43-CE43-B038-6F211FC74ED3}"/>
              </a:ext>
            </a:extLst>
          </p:cNvPr>
          <p:cNvSpPr>
            <a:spLocks noGrp="1"/>
          </p:cNvSpPr>
          <p:nvPr>
            <p:ph type="sldNum" sz="quarter" idx="12"/>
          </p:nvPr>
        </p:nvSpPr>
        <p:spPr>
          <a:xfrm>
            <a:off x="8610600" y="6356350"/>
            <a:ext cx="2743200" cy="365125"/>
          </a:xfrm>
          <a:prstGeom prst="rect">
            <a:avLst/>
          </a:prstGeom>
        </p:spPr>
        <p:txBody>
          <a:bodyPr/>
          <a:lstStyle/>
          <a:p>
            <a:fld id="{4CF1C993-A24B-2341-A7F5-4ACD2F147BF9}" type="slidenum">
              <a:rPr lang="pt-BR" smtClean="0"/>
              <a:pPr/>
              <a:t>‹nº›</a:t>
            </a:fld>
            <a:endParaRPr lang="pt-BR"/>
          </a:p>
        </p:txBody>
      </p:sp>
    </p:spTree>
    <p:extLst>
      <p:ext uri="{BB962C8B-B14F-4D97-AF65-F5344CB8AC3E}">
        <p14:creationId xmlns:p14="http://schemas.microsoft.com/office/powerpoint/2010/main" val="1404042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xmlns="" id="{017E3EBC-4EF8-8141-8941-3BE2AA614615}"/>
              </a:ext>
            </a:extLst>
          </p:cNvPr>
          <p:cNvSpPr>
            <a:spLocks noGrp="1"/>
          </p:cNvSpPr>
          <p:nvPr>
            <p:ph type="dt" sz="half" idx="10"/>
          </p:nvPr>
        </p:nvSpPr>
        <p:spPr>
          <a:xfrm>
            <a:off x="838200" y="6356350"/>
            <a:ext cx="2743200" cy="365125"/>
          </a:xfrm>
          <a:prstGeom prst="rect">
            <a:avLst/>
          </a:prstGeom>
        </p:spPr>
        <p:txBody>
          <a:bodyPr/>
          <a:lstStyle/>
          <a:p>
            <a:fld id="{B95766BC-BE2F-EA4D-BCFB-13EDA82FA48B}" type="datetimeFigureOut">
              <a:rPr lang="pt-BR" smtClean="0"/>
              <a:pPr/>
              <a:t>03/07/2026</a:t>
            </a:fld>
            <a:endParaRPr lang="pt-BR"/>
          </a:p>
        </p:txBody>
      </p:sp>
      <p:sp>
        <p:nvSpPr>
          <p:cNvPr id="3" name="Espaço Reservado para Rodapé 2">
            <a:extLst>
              <a:ext uri="{FF2B5EF4-FFF2-40B4-BE49-F238E27FC236}">
                <a16:creationId xmlns:a16="http://schemas.microsoft.com/office/drawing/2014/main" xmlns="" id="{8E3113C4-159E-864E-B10A-D341D605B89D}"/>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4" name="Espaço Reservado para Número de Slide 3">
            <a:extLst>
              <a:ext uri="{FF2B5EF4-FFF2-40B4-BE49-F238E27FC236}">
                <a16:creationId xmlns:a16="http://schemas.microsoft.com/office/drawing/2014/main" xmlns="" id="{8D7E9AC4-1878-BF4C-A377-C2341BB88E73}"/>
              </a:ext>
            </a:extLst>
          </p:cNvPr>
          <p:cNvSpPr>
            <a:spLocks noGrp="1"/>
          </p:cNvSpPr>
          <p:nvPr>
            <p:ph type="sldNum" sz="quarter" idx="12"/>
          </p:nvPr>
        </p:nvSpPr>
        <p:spPr>
          <a:xfrm>
            <a:off x="8610600" y="6356350"/>
            <a:ext cx="2743200" cy="365125"/>
          </a:xfrm>
          <a:prstGeom prst="rect">
            <a:avLst/>
          </a:prstGeom>
        </p:spPr>
        <p:txBody>
          <a:bodyPr/>
          <a:lstStyle/>
          <a:p>
            <a:fld id="{4CF1C993-A24B-2341-A7F5-4ACD2F147BF9}" type="slidenum">
              <a:rPr lang="pt-BR" smtClean="0"/>
              <a:pPr/>
              <a:t>‹nº›</a:t>
            </a:fld>
            <a:endParaRPr lang="pt-BR"/>
          </a:p>
        </p:txBody>
      </p:sp>
    </p:spTree>
    <p:extLst>
      <p:ext uri="{BB962C8B-B14F-4D97-AF65-F5344CB8AC3E}">
        <p14:creationId xmlns:p14="http://schemas.microsoft.com/office/powerpoint/2010/main" val="17739917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07AE340-6F86-F548-AE53-28365418E19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xmlns="" id="{D3BD50CB-0A60-E346-9688-B6F620DBFBA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pt-BR"/>
              <a:t>Editar estilos de texto Mestre
Segundo nível
Terceiro nível
Quarto nível
Quinto nível</a:t>
            </a:r>
          </a:p>
        </p:txBody>
      </p:sp>
      <p:sp>
        <p:nvSpPr>
          <p:cNvPr id="4" name="Espaço Reservado para Texto 3">
            <a:extLst>
              <a:ext uri="{FF2B5EF4-FFF2-40B4-BE49-F238E27FC236}">
                <a16:creationId xmlns:a16="http://schemas.microsoft.com/office/drawing/2014/main" xmlns="" id="{D8A1982B-149F-BF4A-975C-85A3D1C2119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pt-BR"/>
              <a:t>Editar estilos de texto Mestre
Segundo nível
Terceiro nível
Quarto nível
Quinto nível</a:t>
            </a:r>
          </a:p>
        </p:txBody>
      </p:sp>
      <p:sp>
        <p:nvSpPr>
          <p:cNvPr id="5" name="Espaço Reservado para Data 4">
            <a:extLst>
              <a:ext uri="{FF2B5EF4-FFF2-40B4-BE49-F238E27FC236}">
                <a16:creationId xmlns:a16="http://schemas.microsoft.com/office/drawing/2014/main" xmlns="" id="{CAF9906E-75BC-B148-8283-41B457D7FBCD}"/>
              </a:ext>
            </a:extLst>
          </p:cNvPr>
          <p:cNvSpPr>
            <a:spLocks noGrp="1"/>
          </p:cNvSpPr>
          <p:nvPr>
            <p:ph type="dt" sz="half" idx="10"/>
          </p:nvPr>
        </p:nvSpPr>
        <p:spPr>
          <a:xfrm>
            <a:off x="838200" y="6356350"/>
            <a:ext cx="2743200" cy="365125"/>
          </a:xfrm>
          <a:prstGeom prst="rect">
            <a:avLst/>
          </a:prstGeom>
        </p:spPr>
        <p:txBody>
          <a:bodyPr/>
          <a:lstStyle/>
          <a:p>
            <a:fld id="{B95766BC-BE2F-EA4D-BCFB-13EDA82FA48B}" type="datetimeFigureOut">
              <a:rPr lang="pt-BR" smtClean="0"/>
              <a:pPr/>
              <a:t>03/07/2026</a:t>
            </a:fld>
            <a:endParaRPr lang="pt-BR"/>
          </a:p>
        </p:txBody>
      </p:sp>
      <p:sp>
        <p:nvSpPr>
          <p:cNvPr id="6" name="Espaço Reservado para Rodapé 5">
            <a:extLst>
              <a:ext uri="{FF2B5EF4-FFF2-40B4-BE49-F238E27FC236}">
                <a16:creationId xmlns:a16="http://schemas.microsoft.com/office/drawing/2014/main" xmlns="" id="{27371375-3626-E141-BF29-9F324FB6D265}"/>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7" name="Espaço Reservado para Número de Slide 6">
            <a:extLst>
              <a:ext uri="{FF2B5EF4-FFF2-40B4-BE49-F238E27FC236}">
                <a16:creationId xmlns:a16="http://schemas.microsoft.com/office/drawing/2014/main" xmlns="" id="{AB6F1AFF-E650-BF4B-AC67-FA1EBB3B707A}"/>
              </a:ext>
            </a:extLst>
          </p:cNvPr>
          <p:cNvSpPr>
            <a:spLocks noGrp="1"/>
          </p:cNvSpPr>
          <p:nvPr>
            <p:ph type="sldNum" sz="quarter" idx="12"/>
          </p:nvPr>
        </p:nvSpPr>
        <p:spPr>
          <a:xfrm>
            <a:off x="8610600" y="6356350"/>
            <a:ext cx="2743200" cy="365125"/>
          </a:xfrm>
          <a:prstGeom prst="rect">
            <a:avLst/>
          </a:prstGeom>
        </p:spPr>
        <p:txBody>
          <a:bodyPr/>
          <a:lstStyle/>
          <a:p>
            <a:fld id="{4CF1C993-A24B-2341-A7F5-4ACD2F147BF9}" type="slidenum">
              <a:rPr lang="pt-BR" smtClean="0"/>
              <a:pPr/>
              <a:t>‹nº›</a:t>
            </a:fld>
            <a:endParaRPr lang="pt-BR"/>
          </a:p>
        </p:txBody>
      </p:sp>
    </p:spTree>
    <p:extLst>
      <p:ext uri="{BB962C8B-B14F-4D97-AF65-F5344CB8AC3E}">
        <p14:creationId xmlns:p14="http://schemas.microsoft.com/office/powerpoint/2010/main" val="2620085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9CBD110-AF85-184D-80A4-91DB20131B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xmlns="" id="{5EFA75B3-E0FA-BF45-81E4-23F768071B5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xmlns="" id="{719A0FFE-A9CA-9A4D-B063-BD13E342B0D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pt-BR"/>
              <a:t>Editar estilos de texto Mestre
Segundo nível
Terceiro nível
Quarto nível
Quinto nível</a:t>
            </a:r>
          </a:p>
        </p:txBody>
      </p:sp>
      <p:sp>
        <p:nvSpPr>
          <p:cNvPr id="5" name="Espaço Reservado para Data 4">
            <a:extLst>
              <a:ext uri="{FF2B5EF4-FFF2-40B4-BE49-F238E27FC236}">
                <a16:creationId xmlns:a16="http://schemas.microsoft.com/office/drawing/2014/main" xmlns="" id="{EA7A48F8-5413-2A48-896E-22C4B41EC844}"/>
              </a:ext>
            </a:extLst>
          </p:cNvPr>
          <p:cNvSpPr>
            <a:spLocks noGrp="1"/>
          </p:cNvSpPr>
          <p:nvPr>
            <p:ph type="dt" sz="half" idx="10"/>
          </p:nvPr>
        </p:nvSpPr>
        <p:spPr>
          <a:xfrm>
            <a:off x="838200" y="6356350"/>
            <a:ext cx="2743200" cy="365125"/>
          </a:xfrm>
          <a:prstGeom prst="rect">
            <a:avLst/>
          </a:prstGeom>
        </p:spPr>
        <p:txBody>
          <a:bodyPr/>
          <a:lstStyle/>
          <a:p>
            <a:fld id="{B95766BC-BE2F-EA4D-BCFB-13EDA82FA48B}" type="datetimeFigureOut">
              <a:rPr lang="pt-BR" smtClean="0"/>
              <a:pPr/>
              <a:t>03/07/2026</a:t>
            </a:fld>
            <a:endParaRPr lang="pt-BR"/>
          </a:p>
        </p:txBody>
      </p:sp>
      <p:sp>
        <p:nvSpPr>
          <p:cNvPr id="6" name="Espaço Reservado para Rodapé 5">
            <a:extLst>
              <a:ext uri="{FF2B5EF4-FFF2-40B4-BE49-F238E27FC236}">
                <a16:creationId xmlns:a16="http://schemas.microsoft.com/office/drawing/2014/main" xmlns="" id="{E1DF56F4-E1CD-D247-975A-0C9774F881DA}"/>
              </a:ext>
            </a:extLst>
          </p:cNvPr>
          <p:cNvSpPr>
            <a:spLocks noGrp="1"/>
          </p:cNvSpPr>
          <p:nvPr>
            <p:ph type="ftr" sz="quarter" idx="11"/>
          </p:nvPr>
        </p:nvSpPr>
        <p:spPr>
          <a:xfrm>
            <a:off x="4038600" y="6356350"/>
            <a:ext cx="4114800" cy="365125"/>
          </a:xfrm>
          <a:prstGeom prst="rect">
            <a:avLst/>
          </a:prstGeom>
        </p:spPr>
        <p:txBody>
          <a:bodyPr/>
          <a:lstStyle/>
          <a:p>
            <a:endParaRPr lang="pt-BR"/>
          </a:p>
        </p:txBody>
      </p:sp>
      <p:sp>
        <p:nvSpPr>
          <p:cNvPr id="7" name="Espaço Reservado para Número de Slide 6">
            <a:extLst>
              <a:ext uri="{FF2B5EF4-FFF2-40B4-BE49-F238E27FC236}">
                <a16:creationId xmlns:a16="http://schemas.microsoft.com/office/drawing/2014/main" xmlns="" id="{11951A93-D181-784B-BE8C-BFD1C5C2D4D2}"/>
              </a:ext>
            </a:extLst>
          </p:cNvPr>
          <p:cNvSpPr>
            <a:spLocks noGrp="1"/>
          </p:cNvSpPr>
          <p:nvPr>
            <p:ph type="sldNum" sz="quarter" idx="12"/>
          </p:nvPr>
        </p:nvSpPr>
        <p:spPr>
          <a:xfrm>
            <a:off x="8610600" y="6356350"/>
            <a:ext cx="2743200" cy="365125"/>
          </a:xfrm>
          <a:prstGeom prst="rect">
            <a:avLst/>
          </a:prstGeom>
        </p:spPr>
        <p:txBody>
          <a:bodyPr/>
          <a:lstStyle/>
          <a:p>
            <a:fld id="{4CF1C993-A24B-2341-A7F5-4ACD2F147BF9}" type="slidenum">
              <a:rPr lang="pt-BR" smtClean="0"/>
              <a:pPr/>
              <a:t>‹nº›</a:t>
            </a:fld>
            <a:endParaRPr lang="pt-BR"/>
          </a:p>
        </p:txBody>
      </p:sp>
    </p:spTree>
    <p:extLst>
      <p:ext uri="{BB962C8B-B14F-4D97-AF65-F5344CB8AC3E}">
        <p14:creationId xmlns:p14="http://schemas.microsoft.com/office/powerpoint/2010/main" val="2312839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152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xmlns="" id="{5E97C7A7-DF75-6148-9C65-9A288497A893}"/>
              </a:ext>
            </a:extLst>
          </p:cNvPr>
          <p:cNvPicPr>
            <a:picLocks noChangeAspect="1"/>
          </p:cNvPicPr>
          <p:nvPr/>
        </p:nvPicPr>
        <p:blipFill>
          <a:blip r:embed="rId3"/>
          <a:stretch>
            <a:fillRect/>
          </a:stretch>
        </p:blipFill>
        <p:spPr>
          <a:xfrm>
            <a:off x="0" y="0"/>
            <a:ext cx="12192000" cy="127000"/>
          </a:xfrm>
          <a:prstGeom prst="rect">
            <a:avLst/>
          </a:prstGeom>
        </p:spPr>
      </p:pic>
      <p:sp>
        <p:nvSpPr>
          <p:cNvPr id="8" name="CaixaDeTexto 7">
            <a:extLst>
              <a:ext uri="{FF2B5EF4-FFF2-40B4-BE49-F238E27FC236}">
                <a16:creationId xmlns:a16="http://schemas.microsoft.com/office/drawing/2014/main" xmlns="" id="{7F3C1B05-FB3B-F84F-952E-6854FFDE883A}"/>
              </a:ext>
            </a:extLst>
          </p:cNvPr>
          <p:cNvSpPr txBox="1"/>
          <p:nvPr/>
        </p:nvSpPr>
        <p:spPr>
          <a:xfrm>
            <a:off x="1019175" y="5599163"/>
            <a:ext cx="10153650" cy="782587"/>
          </a:xfrm>
          <a:prstGeom prst="rect">
            <a:avLst/>
          </a:prstGeom>
          <a:noFill/>
        </p:spPr>
        <p:txBody>
          <a:bodyPr wrap="square" rtlCol="0">
            <a:spAutoFit/>
          </a:bodyPr>
          <a:lstStyle/>
          <a:p>
            <a:pPr algn="ctr">
              <a:lnSpc>
                <a:spcPts val="2840"/>
              </a:lnSpc>
            </a:pPr>
            <a:r>
              <a:rPr lang="pt-BR" sz="2800" b="1" dirty="0" err="1">
                <a:solidFill>
                  <a:srgbClr val="455861"/>
                </a:solidFill>
                <a:latin typeface="Calibri" panose="020F0502020204030204" pitchFamily="34" charset="0"/>
                <a:cs typeface="Calibri" panose="020F0502020204030204" pitchFamily="34" charset="0"/>
              </a:rPr>
              <a:t>T</a:t>
            </a:r>
            <a:r>
              <a:rPr lang="fr" sz="2800" b="1" dirty="0">
                <a:solidFill>
                  <a:srgbClr val="455861"/>
                </a:solidFill>
                <a:latin typeface="Calibri" panose="020F0502020204030204" pitchFamily="34" charset="0"/>
                <a:cs typeface="Calibri" panose="020F0502020204030204" pitchFamily="34" charset="0"/>
              </a:rPr>
              <a:t>ÍTULO APIDIT ET EATEM EST AUDIT ET QUNTO CUPTATIBUS</a:t>
            </a:r>
          </a:p>
          <a:p>
            <a:pPr algn="ctr"/>
            <a:endParaRPr lang="pt-BR" sz="800" b="1" dirty="0">
              <a:solidFill>
                <a:srgbClr val="455861"/>
              </a:solidFill>
              <a:latin typeface="Calibri" panose="020F0502020204030204" pitchFamily="34" charset="0"/>
              <a:cs typeface="Calibri" panose="020F0502020204030204" pitchFamily="34" charset="0"/>
            </a:endParaRPr>
          </a:p>
          <a:p>
            <a:pPr algn="ctr">
              <a:lnSpc>
                <a:spcPts val="1600"/>
              </a:lnSpc>
            </a:pPr>
            <a:r>
              <a:rPr lang="pt-BR" sz="1600" dirty="0" err="1">
                <a:solidFill>
                  <a:srgbClr val="455861"/>
                </a:solidFill>
                <a:latin typeface="Calibri Light" panose="020F0302020204030204" pitchFamily="34" charset="0"/>
                <a:cs typeface="Calibri Light" panose="020F0302020204030204" pitchFamily="34" charset="0"/>
              </a:rPr>
              <a:t>S</a:t>
            </a:r>
            <a:r>
              <a:rPr lang="fr" sz="1600" dirty="0">
                <a:solidFill>
                  <a:srgbClr val="455861"/>
                </a:solidFill>
                <a:latin typeface="Calibri Light" panose="020F0302020204030204" pitchFamily="34" charset="0"/>
                <a:cs typeface="Calibri Light" panose="020F0302020204030204" pitchFamily="34" charset="0"/>
              </a:rPr>
              <a:t>UBTÍTULO PORERUM QUNTO CUPTATIBUS POR ERUM QUNTO CUPTATIBUS</a:t>
            </a:r>
            <a:endParaRPr lang="pt-BR" sz="1600" dirty="0">
              <a:solidFill>
                <a:srgbClr val="455861"/>
              </a:solidFill>
              <a:latin typeface="Calibri Light" panose="020F0302020204030204" pitchFamily="34" charset="0"/>
              <a:cs typeface="Calibri Light" panose="020F0302020204030204" pitchFamily="34" charset="0"/>
            </a:endParaRPr>
          </a:p>
        </p:txBody>
      </p:sp>
      <p:pic>
        <p:nvPicPr>
          <p:cNvPr id="5" name="Imagem 5">
            <a:extLst>
              <a:ext uri="{FF2B5EF4-FFF2-40B4-BE49-F238E27FC236}">
                <a16:creationId xmlns:a16="http://schemas.microsoft.com/office/drawing/2014/main" xmlns="" id="{90B96F06-F717-4FE6-8010-1FF1B5AB16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5978" y="1406346"/>
            <a:ext cx="4740989" cy="3352345"/>
          </a:xfrm>
          <a:prstGeom prst="rect">
            <a:avLst/>
          </a:prstGeom>
        </p:spPr>
      </p:pic>
    </p:spTree>
    <p:extLst>
      <p:ext uri="{BB962C8B-B14F-4D97-AF65-F5344CB8AC3E}">
        <p14:creationId xmlns:p14="http://schemas.microsoft.com/office/powerpoint/2010/main" val="2179999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a:extLst>
              <a:ext uri="{FF2B5EF4-FFF2-40B4-BE49-F238E27FC236}">
                <a16:creationId xmlns:a16="http://schemas.microsoft.com/office/drawing/2014/main" xmlns="" id="{2E593AA0-6941-4172-A9D0-46C5964692BA}"/>
              </a:ext>
            </a:extLst>
          </p:cNvPr>
          <p:cNvSpPr>
            <a:spLocks noChangeAspect="1" noChangeArrowheads="1" noTextEdit="1"/>
          </p:cNvSpPr>
          <p:nvPr/>
        </p:nvSpPr>
        <p:spPr bwMode="auto">
          <a:xfrm>
            <a:off x="0" y="6573838"/>
            <a:ext cx="12192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 name="Freeform 5">
            <a:extLst>
              <a:ext uri="{FF2B5EF4-FFF2-40B4-BE49-F238E27FC236}">
                <a16:creationId xmlns:a16="http://schemas.microsoft.com/office/drawing/2014/main" xmlns="" id="{03CF060B-2EC8-4D5E-A486-274C189480FC}"/>
              </a:ext>
            </a:extLst>
          </p:cNvPr>
          <p:cNvSpPr>
            <a:spLocks/>
          </p:cNvSpPr>
          <p:nvPr/>
        </p:nvSpPr>
        <p:spPr bwMode="auto">
          <a:xfrm>
            <a:off x="-1519111" y="6732665"/>
            <a:ext cx="10187623" cy="136525"/>
          </a:xfrm>
          <a:custGeom>
            <a:avLst/>
            <a:gdLst>
              <a:gd name="T0" fmla="*/ 0 w 9712"/>
              <a:gd name="T1" fmla="*/ 0 h 133"/>
              <a:gd name="T2" fmla="*/ 0 w 9712"/>
              <a:gd name="T3" fmla="*/ 0 h 133"/>
              <a:gd name="T4" fmla="*/ 0 w 9712"/>
              <a:gd name="T5" fmla="*/ 133 h 133"/>
              <a:gd name="T6" fmla="*/ 9635 w 9712"/>
              <a:gd name="T7" fmla="*/ 133 h 133"/>
              <a:gd name="T8" fmla="*/ 9712 w 9712"/>
              <a:gd name="T9" fmla="*/ 0 h 133"/>
              <a:gd name="T10" fmla="*/ 0 w 9712"/>
              <a:gd name="T11" fmla="*/ 0 h 133"/>
            </a:gdLst>
            <a:ahLst/>
            <a:cxnLst>
              <a:cxn ang="0">
                <a:pos x="T0" y="T1"/>
              </a:cxn>
              <a:cxn ang="0">
                <a:pos x="T2" y="T3"/>
              </a:cxn>
              <a:cxn ang="0">
                <a:pos x="T4" y="T5"/>
              </a:cxn>
              <a:cxn ang="0">
                <a:pos x="T6" y="T7"/>
              </a:cxn>
              <a:cxn ang="0">
                <a:pos x="T8" y="T9"/>
              </a:cxn>
              <a:cxn ang="0">
                <a:pos x="T10" y="T11"/>
              </a:cxn>
            </a:cxnLst>
            <a:rect l="0" t="0" r="r" b="b"/>
            <a:pathLst>
              <a:path w="9712" h="133">
                <a:moveTo>
                  <a:pt x="0" y="0"/>
                </a:moveTo>
                <a:lnTo>
                  <a:pt x="0" y="0"/>
                </a:lnTo>
                <a:lnTo>
                  <a:pt x="0" y="133"/>
                </a:lnTo>
                <a:lnTo>
                  <a:pt x="9635" y="133"/>
                </a:lnTo>
                <a:lnTo>
                  <a:pt x="9712" y="0"/>
                </a:lnTo>
                <a:lnTo>
                  <a:pt x="0" y="0"/>
                </a:lnTo>
                <a:close/>
              </a:path>
            </a:pathLst>
          </a:custGeom>
          <a:solidFill>
            <a:srgbClr val="1567B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5" name="Freeform 6">
            <a:extLst>
              <a:ext uri="{FF2B5EF4-FFF2-40B4-BE49-F238E27FC236}">
                <a16:creationId xmlns:a16="http://schemas.microsoft.com/office/drawing/2014/main" xmlns="" id="{3923C067-2DA6-407F-BE8D-C40B54882ADE}"/>
              </a:ext>
            </a:extLst>
          </p:cNvPr>
          <p:cNvSpPr>
            <a:spLocks/>
          </p:cNvSpPr>
          <p:nvPr/>
        </p:nvSpPr>
        <p:spPr bwMode="auto">
          <a:xfrm>
            <a:off x="8729472" y="6732665"/>
            <a:ext cx="3157220" cy="136525"/>
          </a:xfrm>
          <a:custGeom>
            <a:avLst/>
            <a:gdLst>
              <a:gd name="T0" fmla="*/ 77 w 3010"/>
              <a:gd name="T1" fmla="*/ 0 h 133"/>
              <a:gd name="T2" fmla="*/ 77 w 3010"/>
              <a:gd name="T3" fmla="*/ 0 h 133"/>
              <a:gd name="T4" fmla="*/ 0 w 3010"/>
              <a:gd name="T5" fmla="*/ 133 h 133"/>
              <a:gd name="T6" fmla="*/ 3010 w 3010"/>
              <a:gd name="T7" fmla="*/ 133 h 133"/>
              <a:gd name="T8" fmla="*/ 3010 w 3010"/>
              <a:gd name="T9" fmla="*/ 0 h 133"/>
              <a:gd name="T10" fmla="*/ 77 w 3010"/>
              <a:gd name="T11" fmla="*/ 0 h 133"/>
            </a:gdLst>
            <a:ahLst/>
            <a:cxnLst>
              <a:cxn ang="0">
                <a:pos x="T0" y="T1"/>
              </a:cxn>
              <a:cxn ang="0">
                <a:pos x="T2" y="T3"/>
              </a:cxn>
              <a:cxn ang="0">
                <a:pos x="T4" y="T5"/>
              </a:cxn>
              <a:cxn ang="0">
                <a:pos x="T6" y="T7"/>
              </a:cxn>
              <a:cxn ang="0">
                <a:pos x="T8" y="T9"/>
              </a:cxn>
              <a:cxn ang="0">
                <a:pos x="T10" y="T11"/>
              </a:cxn>
            </a:cxnLst>
            <a:rect l="0" t="0" r="r" b="b"/>
            <a:pathLst>
              <a:path w="3010" h="133">
                <a:moveTo>
                  <a:pt x="77" y="0"/>
                </a:moveTo>
                <a:lnTo>
                  <a:pt x="77" y="0"/>
                </a:lnTo>
                <a:lnTo>
                  <a:pt x="0" y="133"/>
                </a:lnTo>
                <a:lnTo>
                  <a:pt x="3010" y="133"/>
                </a:lnTo>
                <a:lnTo>
                  <a:pt x="3010" y="0"/>
                </a:lnTo>
                <a:lnTo>
                  <a:pt x="77" y="0"/>
                </a:lnTo>
                <a:close/>
              </a:path>
            </a:pathLst>
          </a:custGeom>
          <a:solidFill>
            <a:srgbClr val="00964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15" name="Freeform 6">
            <a:extLst>
              <a:ext uri="{FF2B5EF4-FFF2-40B4-BE49-F238E27FC236}">
                <a16:creationId xmlns:a16="http://schemas.microsoft.com/office/drawing/2014/main" xmlns="" id="{D2D9A708-2507-4729-A27D-7BDBF8CC5DFA}"/>
              </a:ext>
            </a:extLst>
          </p:cNvPr>
          <p:cNvSpPr>
            <a:spLocks/>
          </p:cNvSpPr>
          <p:nvPr/>
        </p:nvSpPr>
        <p:spPr bwMode="auto">
          <a:xfrm>
            <a:off x="9034780" y="6727070"/>
            <a:ext cx="3157220" cy="136525"/>
          </a:xfrm>
          <a:custGeom>
            <a:avLst/>
            <a:gdLst>
              <a:gd name="T0" fmla="*/ 77 w 3010"/>
              <a:gd name="T1" fmla="*/ 0 h 133"/>
              <a:gd name="T2" fmla="*/ 77 w 3010"/>
              <a:gd name="T3" fmla="*/ 0 h 133"/>
              <a:gd name="T4" fmla="*/ 0 w 3010"/>
              <a:gd name="T5" fmla="*/ 133 h 133"/>
              <a:gd name="T6" fmla="*/ 3010 w 3010"/>
              <a:gd name="T7" fmla="*/ 133 h 133"/>
              <a:gd name="T8" fmla="*/ 3010 w 3010"/>
              <a:gd name="T9" fmla="*/ 0 h 133"/>
              <a:gd name="T10" fmla="*/ 77 w 3010"/>
              <a:gd name="T11" fmla="*/ 0 h 133"/>
            </a:gdLst>
            <a:ahLst/>
            <a:cxnLst>
              <a:cxn ang="0">
                <a:pos x="T0" y="T1"/>
              </a:cxn>
              <a:cxn ang="0">
                <a:pos x="T2" y="T3"/>
              </a:cxn>
              <a:cxn ang="0">
                <a:pos x="T4" y="T5"/>
              </a:cxn>
              <a:cxn ang="0">
                <a:pos x="T6" y="T7"/>
              </a:cxn>
              <a:cxn ang="0">
                <a:pos x="T8" y="T9"/>
              </a:cxn>
              <a:cxn ang="0">
                <a:pos x="T10" y="T11"/>
              </a:cxn>
            </a:cxnLst>
            <a:rect l="0" t="0" r="r" b="b"/>
            <a:pathLst>
              <a:path w="3010" h="133">
                <a:moveTo>
                  <a:pt x="77" y="0"/>
                </a:moveTo>
                <a:lnTo>
                  <a:pt x="77" y="0"/>
                </a:lnTo>
                <a:lnTo>
                  <a:pt x="0" y="133"/>
                </a:lnTo>
                <a:lnTo>
                  <a:pt x="3010" y="133"/>
                </a:lnTo>
                <a:lnTo>
                  <a:pt x="3010" y="0"/>
                </a:lnTo>
                <a:lnTo>
                  <a:pt x="77" y="0"/>
                </a:lnTo>
                <a:close/>
              </a:path>
            </a:pathLst>
          </a:custGeom>
          <a:solidFill>
            <a:srgbClr val="00964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pic>
        <p:nvPicPr>
          <p:cNvPr id="9" name="Imagem 5">
            <a:extLst>
              <a:ext uri="{FF2B5EF4-FFF2-40B4-BE49-F238E27FC236}">
                <a16:creationId xmlns:a16="http://schemas.microsoft.com/office/drawing/2014/main" xmlns="" id="{90B96F06-F717-4FE6-8010-1FF1B5AB16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8681" y="5234488"/>
            <a:ext cx="2207392" cy="1560843"/>
          </a:xfrm>
          <a:prstGeom prst="rect">
            <a:avLst/>
          </a:prstGeom>
        </p:spPr>
      </p:pic>
    </p:spTree>
    <p:extLst>
      <p:ext uri="{BB962C8B-B14F-4D97-AF65-F5344CB8AC3E}">
        <p14:creationId xmlns:p14="http://schemas.microsoft.com/office/powerpoint/2010/main" val="3808131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a:extLst>
              <a:ext uri="{FF2B5EF4-FFF2-40B4-BE49-F238E27FC236}">
                <a16:creationId xmlns:a16="http://schemas.microsoft.com/office/drawing/2014/main" xmlns="" id="{2E593AA0-6941-4172-A9D0-46C5964692BA}"/>
              </a:ext>
            </a:extLst>
          </p:cNvPr>
          <p:cNvSpPr>
            <a:spLocks noChangeAspect="1" noChangeArrowheads="1" noTextEdit="1"/>
          </p:cNvSpPr>
          <p:nvPr/>
        </p:nvSpPr>
        <p:spPr bwMode="auto">
          <a:xfrm>
            <a:off x="0" y="6573838"/>
            <a:ext cx="12192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 name="Freeform 5">
            <a:extLst>
              <a:ext uri="{FF2B5EF4-FFF2-40B4-BE49-F238E27FC236}">
                <a16:creationId xmlns:a16="http://schemas.microsoft.com/office/drawing/2014/main" xmlns="" id="{03CF060B-2EC8-4D5E-A486-274C189480FC}"/>
              </a:ext>
            </a:extLst>
          </p:cNvPr>
          <p:cNvSpPr>
            <a:spLocks/>
          </p:cNvSpPr>
          <p:nvPr/>
        </p:nvSpPr>
        <p:spPr bwMode="auto">
          <a:xfrm>
            <a:off x="-1519111" y="6732665"/>
            <a:ext cx="10187623" cy="136525"/>
          </a:xfrm>
          <a:custGeom>
            <a:avLst/>
            <a:gdLst>
              <a:gd name="T0" fmla="*/ 0 w 9712"/>
              <a:gd name="T1" fmla="*/ 0 h 133"/>
              <a:gd name="T2" fmla="*/ 0 w 9712"/>
              <a:gd name="T3" fmla="*/ 0 h 133"/>
              <a:gd name="T4" fmla="*/ 0 w 9712"/>
              <a:gd name="T5" fmla="*/ 133 h 133"/>
              <a:gd name="T6" fmla="*/ 9635 w 9712"/>
              <a:gd name="T7" fmla="*/ 133 h 133"/>
              <a:gd name="T8" fmla="*/ 9712 w 9712"/>
              <a:gd name="T9" fmla="*/ 0 h 133"/>
              <a:gd name="T10" fmla="*/ 0 w 9712"/>
              <a:gd name="T11" fmla="*/ 0 h 133"/>
            </a:gdLst>
            <a:ahLst/>
            <a:cxnLst>
              <a:cxn ang="0">
                <a:pos x="T0" y="T1"/>
              </a:cxn>
              <a:cxn ang="0">
                <a:pos x="T2" y="T3"/>
              </a:cxn>
              <a:cxn ang="0">
                <a:pos x="T4" y="T5"/>
              </a:cxn>
              <a:cxn ang="0">
                <a:pos x="T6" y="T7"/>
              </a:cxn>
              <a:cxn ang="0">
                <a:pos x="T8" y="T9"/>
              </a:cxn>
              <a:cxn ang="0">
                <a:pos x="T10" y="T11"/>
              </a:cxn>
            </a:cxnLst>
            <a:rect l="0" t="0" r="r" b="b"/>
            <a:pathLst>
              <a:path w="9712" h="133">
                <a:moveTo>
                  <a:pt x="0" y="0"/>
                </a:moveTo>
                <a:lnTo>
                  <a:pt x="0" y="0"/>
                </a:lnTo>
                <a:lnTo>
                  <a:pt x="0" y="133"/>
                </a:lnTo>
                <a:lnTo>
                  <a:pt x="9635" y="133"/>
                </a:lnTo>
                <a:lnTo>
                  <a:pt x="9712" y="0"/>
                </a:lnTo>
                <a:lnTo>
                  <a:pt x="0" y="0"/>
                </a:lnTo>
                <a:close/>
              </a:path>
            </a:pathLst>
          </a:custGeom>
          <a:solidFill>
            <a:srgbClr val="1567B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5" name="Freeform 6">
            <a:extLst>
              <a:ext uri="{FF2B5EF4-FFF2-40B4-BE49-F238E27FC236}">
                <a16:creationId xmlns:a16="http://schemas.microsoft.com/office/drawing/2014/main" xmlns="" id="{3923C067-2DA6-407F-BE8D-C40B54882ADE}"/>
              </a:ext>
            </a:extLst>
          </p:cNvPr>
          <p:cNvSpPr>
            <a:spLocks/>
          </p:cNvSpPr>
          <p:nvPr/>
        </p:nvSpPr>
        <p:spPr bwMode="auto">
          <a:xfrm>
            <a:off x="8729472" y="6732665"/>
            <a:ext cx="3157220" cy="136525"/>
          </a:xfrm>
          <a:custGeom>
            <a:avLst/>
            <a:gdLst>
              <a:gd name="T0" fmla="*/ 77 w 3010"/>
              <a:gd name="T1" fmla="*/ 0 h 133"/>
              <a:gd name="T2" fmla="*/ 77 w 3010"/>
              <a:gd name="T3" fmla="*/ 0 h 133"/>
              <a:gd name="T4" fmla="*/ 0 w 3010"/>
              <a:gd name="T5" fmla="*/ 133 h 133"/>
              <a:gd name="T6" fmla="*/ 3010 w 3010"/>
              <a:gd name="T7" fmla="*/ 133 h 133"/>
              <a:gd name="T8" fmla="*/ 3010 w 3010"/>
              <a:gd name="T9" fmla="*/ 0 h 133"/>
              <a:gd name="T10" fmla="*/ 77 w 3010"/>
              <a:gd name="T11" fmla="*/ 0 h 133"/>
            </a:gdLst>
            <a:ahLst/>
            <a:cxnLst>
              <a:cxn ang="0">
                <a:pos x="T0" y="T1"/>
              </a:cxn>
              <a:cxn ang="0">
                <a:pos x="T2" y="T3"/>
              </a:cxn>
              <a:cxn ang="0">
                <a:pos x="T4" y="T5"/>
              </a:cxn>
              <a:cxn ang="0">
                <a:pos x="T6" y="T7"/>
              </a:cxn>
              <a:cxn ang="0">
                <a:pos x="T8" y="T9"/>
              </a:cxn>
              <a:cxn ang="0">
                <a:pos x="T10" y="T11"/>
              </a:cxn>
            </a:cxnLst>
            <a:rect l="0" t="0" r="r" b="b"/>
            <a:pathLst>
              <a:path w="3010" h="133">
                <a:moveTo>
                  <a:pt x="77" y="0"/>
                </a:moveTo>
                <a:lnTo>
                  <a:pt x="77" y="0"/>
                </a:lnTo>
                <a:lnTo>
                  <a:pt x="0" y="133"/>
                </a:lnTo>
                <a:lnTo>
                  <a:pt x="3010" y="133"/>
                </a:lnTo>
                <a:lnTo>
                  <a:pt x="3010" y="0"/>
                </a:lnTo>
                <a:lnTo>
                  <a:pt x="77" y="0"/>
                </a:lnTo>
                <a:close/>
              </a:path>
            </a:pathLst>
          </a:custGeom>
          <a:solidFill>
            <a:srgbClr val="00964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15" name="Freeform 6">
            <a:extLst>
              <a:ext uri="{FF2B5EF4-FFF2-40B4-BE49-F238E27FC236}">
                <a16:creationId xmlns:a16="http://schemas.microsoft.com/office/drawing/2014/main" xmlns="" id="{D2D9A708-2507-4729-A27D-7BDBF8CC5DFA}"/>
              </a:ext>
            </a:extLst>
          </p:cNvPr>
          <p:cNvSpPr>
            <a:spLocks/>
          </p:cNvSpPr>
          <p:nvPr/>
        </p:nvSpPr>
        <p:spPr bwMode="auto">
          <a:xfrm>
            <a:off x="9034780" y="6727070"/>
            <a:ext cx="3157220" cy="136525"/>
          </a:xfrm>
          <a:custGeom>
            <a:avLst/>
            <a:gdLst>
              <a:gd name="T0" fmla="*/ 77 w 3010"/>
              <a:gd name="T1" fmla="*/ 0 h 133"/>
              <a:gd name="T2" fmla="*/ 77 w 3010"/>
              <a:gd name="T3" fmla="*/ 0 h 133"/>
              <a:gd name="T4" fmla="*/ 0 w 3010"/>
              <a:gd name="T5" fmla="*/ 133 h 133"/>
              <a:gd name="T6" fmla="*/ 3010 w 3010"/>
              <a:gd name="T7" fmla="*/ 133 h 133"/>
              <a:gd name="T8" fmla="*/ 3010 w 3010"/>
              <a:gd name="T9" fmla="*/ 0 h 133"/>
              <a:gd name="T10" fmla="*/ 77 w 3010"/>
              <a:gd name="T11" fmla="*/ 0 h 133"/>
            </a:gdLst>
            <a:ahLst/>
            <a:cxnLst>
              <a:cxn ang="0">
                <a:pos x="T0" y="T1"/>
              </a:cxn>
              <a:cxn ang="0">
                <a:pos x="T2" y="T3"/>
              </a:cxn>
              <a:cxn ang="0">
                <a:pos x="T4" y="T5"/>
              </a:cxn>
              <a:cxn ang="0">
                <a:pos x="T6" y="T7"/>
              </a:cxn>
              <a:cxn ang="0">
                <a:pos x="T8" y="T9"/>
              </a:cxn>
              <a:cxn ang="0">
                <a:pos x="T10" y="T11"/>
              </a:cxn>
            </a:cxnLst>
            <a:rect l="0" t="0" r="r" b="b"/>
            <a:pathLst>
              <a:path w="3010" h="133">
                <a:moveTo>
                  <a:pt x="77" y="0"/>
                </a:moveTo>
                <a:lnTo>
                  <a:pt x="77" y="0"/>
                </a:lnTo>
                <a:lnTo>
                  <a:pt x="0" y="133"/>
                </a:lnTo>
                <a:lnTo>
                  <a:pt x="3010" y="133"/>
                </a:lnTo>
                <a:lnTo>
                  <a:pt x="3010" y="0"/>
                </a:lnTo>
                <a:lnTo>
                  <a:pt x="77" y="0"/>
                </a:lnTo>
                <a:close/>
              </a:path>
            </a:pathLst>
          </a:custGeom>
          <a:solidFill>
            <a:srgbClr val="00964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7" name="CaixaDeTexto 3">
            <a:extLst>
              <a:ext uri="{FF2B5EF4-FFF2-40B4-BE49-F238E27FC236}">
                <a16:creationId xmlns:a16="http://schemas.microsoft.com/office/drawing/2014/main" xmlns="" id="{37A93930-658E-4072-84B6-8D4A2FFACB50}"/>
              </a:ext>
            </a:extLst>
          </p:cNvPr>
          <p:cNvSpPr txBox="1"/>
          <p:nvPr/>
        </p:nvSpPr>
        <p:spPr>
          <a:xfrm>
            <a:off x="1019175" y="1839145"/>
            <a:ext cx="7466457" cy="4154984"/>
          </a:xfrm>
          <a:prstGeom prst="rect">
            <a:avLst/>
          </a:prstGeom>
          <a:noFill/>
        </p:spPr>
        <p:txBody>
          <a:bodyPr wrap="square" numCol="1" rtlCol="0">
            <a:spAutoFit/>
          </a:bodyPr>
          <a:lstStyle/>
          <a:p>
            <a:r>
              <a:rPr lang="pt-BR" sz="2400" dirty="0" err="1">
                <a:solidFill>
                  <a:srgbClr val="455861"/>
                </a:solidFill>
                <a:latin typeface="Calibri Light" panose="020F0302020204030204" pitchFamily="34" charset="0"/>
                <a:cs typeface="Calibri Light" panose="020F0302020204030204" pitchFamily="34" charset="0"/>
              </a:rPr>
              <a:t>Lorem</a:t>
            </a:r>
            <a:r>
              <a:rPr lang="pt-BR" sz="2400" dirty="0">
                <a:solidFill>
                  <a:srgbClr val="455861"/>
                </a:solidFill>
                <a:latin typeface="Calibri Light" panose="020F0302020204030204" pitchFamily="34" charset="0"/>
                <a:cs typeface="Calibri Light" panose="020F0302020204030204" pitchFamily="34" charset="0"/>
              </a:rPr>
              <a:t> ipsum </a:t>
            </a:r>
            <a:r>
              <a:rPr lang="pt-BR" sz="2400" dirty="0" err="1">
                <a:solidFill>
                  <a:srgbClr val="455861"/>
                </a:solidFill>
                <a:latin typeface="Calibri Light" panose="020F0302020204030204" pitchFamily="34" charset="0"/>
                <a:cs typeface="Calibri Light" panose="020F0302020204030204" pitchFamily="34" charset="0"/>
              </a:rPr>
              <a:t>dolor</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sit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amet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consectetuer</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adipiscing</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elit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sed</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diam</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nonummy</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nibh</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euismod</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tincidunt</a:t>
            </a:r>
            <a:r>
              <a:rPr lang="pt-BR" sz="2400" dirty="0">
                <a:solidFill>
                  <a:srgbClr val="455861"/>
                </a:solidFill>
                <a:latin typeface="Calibri Light" panose="020F0302020204030204" pitchFamily="34" charset="0"/>
                <a:cs typeface="Calibri Light" panose="020F0302020204030204" pitchFamily="34" charset="0"/>
              </a:rPr>
              <a:t> ut </a:t>
            </a:r>
            <a:r>
              <a:rPr lang="pt-BR" sz="2400" dirty="0" err="1">
                <a:solidFill>
                  <a:srgbClr val="455861"/>
                </a:solidFill>
                <a:latin typeface="Calibri Light" panose="020F0302020204030204" pitchFamily="34" charset="0"/>
                <a:cs typeface="Calibri Light" panose="020F0302020204030204" pitchFamily="34" charset="0"/>
              </a:rPr>
              <a:t>laoreet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dolore</a:t>
            </a:r>
            <a:r>
              <a:rPr lang="pt-BR" sz="2400" dirty="0">
                <a:solidFill>
                  <a:srgbClr val="455861"/>
                </a:solidFill>
                <a:latin typeface="Calibri Light" panose="020F0302020204030204" pitchFamily="34" charset="0"/>
                <a:cs typeface="Calibri Light" panose="020F0302020204030204" pitchFamily="34" charset="0"/>
              </a:rPr>
              <a:t> magna </a:t>
            </a:r>
            <a:r>
              <a:rPr lang="pt-BR" sz="2400" dirty="0" err="1">
                <a:solidFill>
                  <a:srgbClr val="455861"/>
                </a:solidFill>
                <a:latin typeface="Calibri Light" panose="020F0302020204030204" pitchFamily="34" charset="0"/>
                <a:cs typeface="Calibri Light" panose="020F0302020204030204" pitchFamily="34" charset="0"/>
              </a:rPr>
              <a:t>aliquam</a:t>
            </a:r>
            <a:r>
              <a:rPr lang="pt-BR" sz="2400" dirty="0">
                <a:solidFill>
                  <a:srgbClr val="455861"/>
                </a:solidFill>
                <a:latin typeface="Calibri Light" panose="020F0302020204030204" pitchFamily="34" charset="0"/>
                <a:cs typeface="Calibri Light" panose="020F0302020204030204" pitchFamily="34" charset="0"/>
              </a:rPr>
              <a:t> erat </a:t>
            </a:r>
            <a:r>
              <a:rPr lang="pt-BR" sz="2400" dirty="0" err="1">
                <a:solidFill>
                  <a:srgbClr val="455861"/>
                </a:solidFill>
                <a:latin typeface="Calibri Light" panose="020F0302020204030204" pitchFamily="34" charset="0"/>
                <a:cs typeface="Calibri Light" panose="020F0302020204030204" pitchFamily="34" charset="0"/>
              </a:rPr>
              <a:t>volutpat</a:t>
            </a:r>
            <a:r>
              <a:rPr lang="pt-BR" sz="2400" dirty="0">
                <a:solidFill>
                  <a:srgbClr val="455861"/>
                </a:solidFill>
                <a:latin typeface="Calibri Light" panose="020F0302020204030204" pitchFamily="34" charset="0"/>
                <a:cs typeface="Calibri Light" panose="020F0302020204030204" pitchFamily="34" charset="0"/>
              </a:rPr>
              <a:t>. Ut </a:t>
            </a:r>
            <a:r>
              <a:rPr lang="pt-BR" sz="2400" dirty="0" err="1">
                <a:solidFill>
                  <a:srgbClr val="455861"/>
                </a:solidFill>
                <a:latin typeface="Calibri Light" panose="020F0302020204030204" pitchFamily="34" charset="0"/>
                <a:cs typeface="Calibri Light" panose="020F0302020204030204" pitchFamily="34" charset="0"/>
              </a:rPr>
              <a:t>wisi</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enim</a:t>
            </a:r>
            <a:r>
              <a:rPr lang="pt-BR" sz="2400" dirty="0">
                <a:solidFill>
                  <a:srgbClr val="455861"/>
                </a:solidFill>
                <a:latin typeface="Calibri Light" panose="020F0302020204030204" pitchFamily="34" charset="0"/>
                <a:cs typeface="Calibri Light" panose="020F0302020204030204" pitchFamily="34" charset="0"/>
              </a:rPr>
              <a:t> ad </a:t>
            </a:r>
            <a:r>
              <a:rPr lang="pt-BR" sz="2400" dirty="0" err="1">
                <a:solidFill>
                  <a:srgbClr val="455861"/>
                </a:solidFill>
                <a:latin typeface="Calibri Light" panose="020F0302020204030204" pitchFamily="34" charset="0"/>
                <a:cs typeface="Calibri Light" panose="020F0302020204030204" pitchFamily="34" charset="0"/>
              </a:rPr>
              <a:t>minim</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veniam</a:t>
            </a:r>
            <a:r>
              <a:rPr lang="pt-BR" sz="2400" dirty="0">
                <a:solidFill>
                  <a:srgbClr val="455861"/>
                </a:solidFill>
                <a:latin typeface="Calibri Light" panose="020F0302020204030204" pitchFamily="34" charset="0"/>
                <a:cs typeface="Calibri Light" panose="020F0302020204030204" pitchFamily="34" charset="0"/>
              </a:rPr>
              <a:t>, quis </a:t>
            </a:r>
            <a:r>
              <a:rPr lang="pt-BR" sz="2400" dirty="0" err="1">
                <a:solidFill>
                  <a:srgbClr val="455861"/>
                </a:solidFill>
                <a:latin typeface="Calibri Light" panose="020F0302020204030204" pitchFamily="34" charset="0"/>
                <a:cs typeface="Calibri Light" panose="020F0302020204030204" pitchFamily="34" charset="0"/>
              </a:rPr>
              <a:t>nostrud</a:t>
            </a:r>
            <a:r>
              <a:rPr lang="pt-BR" sz="2400" dirty="0">
                <a:solidFill>
                  <a:srgbClr val="455861"/>
                </a:solidFill>
                <a:latin typeface="Calibri Light" panose="020F0302020204030204" pitchFamily="34" charset="0"/>
                <a:cs typeface="Calibri Light" panose="020F0302020204030204" pitchFamily="34" charset="0"/>
              </a:rPr>
              <a:t> exerci </a:t>
            </a:r>
            <a:r>
              <a:rPr lang="pt-BR" sz="2400" dirty="0" err="1">
                <a:solidFill>
                  <a:srgbClr val="455861"/>
                </a:solidFill>
                <a:latin typeface="Calibri Light" panose="020F0302020204030204" pitchFamily="34" charset="0"/>
                <a:cs typeface="Calibri Light" panose="020F0302020204030204" pitchFamily="34" charset="0"/>
              </a:rPr>
              <a:t>tation</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ullamcorper</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suscipit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lobortis</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nisl</a:t>
            </a:r>
            <a:r>
              <a:rPr lang="pt-BR" sz="2400" dirty="0">
                <a:solidFill>
                  <a:srgbClr val="455861"/>
                </a:solidFill>
                <a:latin typeface="Calibri Light" panose="020F0302020204030204" pitchFamily="34" charset="0"/>
                <a:cs typeface="Calibri Light" panose="020F0302020204030204" pitchFamily="34" charset="0"/>
              </a:rPr>
              <a:t> ut </a:t>
            </a:r>
            <a:r>
              <a:rPr lang="pt-BR" sz="2400" dirty="0" err="1">
                <a:solidFill>
                  <a:srgbClr val="455861"/>
                </a:solidFill>
                <a:latin typeface="Calibri Light" panose="020F0302020204030204" pitchFamily="34" charset="0"/>
                <a:cs typeface="Calibri Light" panose="020F0302020204030204" pitchFamily="34" charset="0"/>
              </a:rPr>
              <a:t>aliquip</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ex</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ea</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commodo</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consequat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Duis</a:t>
            </a:r>
            <a:r>
              <a:rPr lang="pt-BR" sz="2400" dirty="0">
                <a:solidFill>
                  <a:srgbClr val="455861"/>
                </a:solidFill>
                <a:latin typeface="Calibri Light" panose="020F0302020204030204" pitchFamily="34" charset="0"/>
                <a:cs typeface="Calibri Light" panose="020F0302020204030204" pitchFamily="34" charset="0"/>
              </a:rPr>
              <a:t> autem </a:t>
            </a:r>
            <a:r>
              <a:rPr lang="pt-BR" sz="2400" dirty="0" err="1">
                <a:solidFill>
                  <a:srgbClr val="455861"/>
                </a:solidFill>
                <a:latin typeface="Calibri Light" panose="020F0302020204030204" pitchFamily="34" charset="0"/>
                <a:cs typeface="Calibri Light" panose="020F0302020204030204" pitchFamily="34" charset="0"/>
              </a:rPr>
              <a:t>vel</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eum</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iriure</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dolor</a:t>
            </a:r>
            <a:r>
              <a:rPr lang="pt-BR" sz="2400" dirty="0">
                <a:solidFill>
                  <a:srgbClr val="455861"/>
                </a:solidFill>
                <a:latin typeface="Calibri Light" panose="020F0302020204030204" pitchFamily="34" charset="0"/>
                <a:cs typeface="Calibri Light" panose="020F0302020204030204" pitchFamily="34" charset="0"/>
              </a:rPr>
              <a:t> in </a:t>
            </a:r>
            <a:r>
              <a:rPr lang="pt-BR" sz="2400" dirty="0" err="1">
                <a:solidFill>
                  <a:srgbClr val="455861"/>
                </a:solidFill>
                <a:latin typeface="Calibri Light" panose="020F0302020204030204" pitchFamily="34" charset="0"/>
                <a:cs typeface="Calibri Light" panose="020F0302020204030204" pitchFamily="34" charset="0"/>
              </a:rPr>
              <a:t>hendrerit</a:t>
            </a:r>
            <a:r>
              <a:rPr lang="pt-BR" sz="2400" dirty="0">
                <a:solidFill>
                  <a:srgbClr val="455861"/>
                </a:solidFill>
                <a:latin typeface="Calibri Light" panose="020F0302020204030204" pitchFamily="34" charset="0"/>
                <a:cs typeface="Calibri Light" panose="020F0302020204030204" pitchFamily="34" charset="0"/>
              </a:rPr>
              <a:t> in </a:t>
            </a:r>
            <a:r>
              <a:rPr lang="pt-BR" sz="2400" dirty="0" err="1">
                <a:solidFill>
                  <a:srgbClr val="455861"/>
                </a:solidFill>
                <a:latin typeface="Calibri Light" panose="020F0302020204030204" pitchFamily="34" charset="0"/>
                <a:cs typeface="Calibri Light" panose="020F0302020204030204" pitchFamily="34" charset="0"/>
              </a:rPr>
              <a:t>vulputate</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velit</a:t>
            </a:r>
            <a:r>
              <a:rPr lang="pt-BR" sz="2400" dirty="0">
                <a:solidFill>
                  <a:srgbClr val="455861"/>
                </a:solidFill>
                <a:latin typeface="Calibri Light" panose="020F0302020204030204" pitchFamily="34" charset="0"/>
                <a:cs typeface="Calibri Light" panose="020F0302020204030204" pitchFamily="34" charset="0"/>
              </a:rPr>
              <a:t> esse </a:t>
            </a:r>
            <a:r>
              <a:rPr lang="pt-BR" sz="2400" dirty="0" err="1">
                <a:solidFill>
                  <a:srgbClr val="455861"/>
                </a:solidFill>
                <a:latin typeface="Calibri Light" panose="020F0302020204030204" pitchFamily="34" charset="0"/>
                <a:cs typeface="Calibri Light" panose="020F0302020204030204" pitchFamily="34" charset="0"/>
              </a:rPr>
              <a:t>molestie</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consequat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vel</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illum</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dolore</a:t>
            </a:r>
            <a:r>
              <a:rPr lang="pt-BR" sz="2400" dirty="0">
                <a:solidFill>
                  <a:srgbClr val="455861"/>
                </a:solidFill>
                <a:latin typeface="Calibri Light" panose="020F0302020204030204" pitchFamily="34" charset="0"/>
                <a:cs typeface="Calibri Light" panose="020F0302020204030204" pitchFamily="34" charset="0"/>
              </a:rPr>
              <a:t> eu </a:t>
            </a:r>
            <a:r>
              <a:rPr lang="pt-BR" sz="2400" dirty="0" err="1">
                <a:solidFill>
                  <a:srgbClr val="455861"/>
                </a:solidFill>
                <a:latin typeface="Calibri Light" panose="020F0302020204030204" pitchFamily="34" charset="0"/>
                <a:cs typeface="Calibri Light" panose="020F0302020204030204" pitchFamily="34" charset="0"/>
              </a:rPr>
              <a:t>feugiat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nulla</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facilisis</a:t>
            </a:r>
            <a:r>
              <a:rPr lang="pt-BR" sz="2400" dirty="0">
                <a:solidFill>
                  <a:srgbClr val="455861"/>
                </a:solidFill>
                <a:latin typeface="Calibri Light" panose="020F0302020204030204" pitchFamily="34" charset="0"/>
                <a:cs typeface="Calibri Light" panose="020F0302020204030204" pitchFamily="34" charset="0"/>
              </a:rPr>
              <a:t> at. </a:t>
            </a:r>
            <a:r>
              <a:rPr lang="pt-BR" sz="2400" dirty="0" err="1">
                <a:solidFill>
                  <a:srgbClr val="455861"/>
                </a:solidFill>
                <a:latin typeface="Calibri Light" panose="020F0302020204030204" pitchFamily="34" charset="0"/>
                <a:cs typeface="Calibri Light" panose="020F0302020204030204" pitchFamily="34" charset="0"/>
              </a:rPr>
              <a:t>Duis</a:t>
            </a:r>
            <a:r>
              <a:rPr lang="pt-BR" sz="2400" dirty="0">
                <a:solidFill>
                  <a:srgbClr val="455861"/>
                </a:solidFill>
                <a:latin typeface="Calibri Light" panose="020F0302020204030204" pitchFamily="34" charset="0"/>
                <a:cs typeface="Calibri Light" panose="020F0302020204030204" pitchFamily="34" charset="0"/>
              </a:rPr>
              <a:t> autem </a:t>
            </a:r>
            <a:r>
              <a:rPr lang="pt-BR" sz="2400" dirty="0" err="1">
                <a:solidFill>
                  <a:srgbClr val="455861"/>
                </a:solidFill>
                <a:latin typeface="Calibri Light" panose="020F0302020204030204" pitchFamily="34" charset="0"/>
                <a:cs typeface="Calibri Light" panose="020F0302020204030204" pitchFamily="34" charset="0"/>
              </a:rPr>
              <a:t>vel</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eum</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iriure</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dolor</a:t>
            </a:r>
            <a:r>
              <a:rPr lang="pt-BR" sz="2400" dirty="0">
                <a:solidFill>
                  <a:srgbClr val="455861"/>
                </a:solidFill>
                <a:latin typeface="Calibri Light" panose="020F0302020204030204" pitchFamily="34" charset="0"/>
                <a:cs typeface="Calibri Light" panose="020F0302020204030204" pitchFamily="34" charset="0"/>
              </a:rPr>
              <a:t> in </a:t>
            </a:r>
            <a:r>
              <a:rPr lang="pt-BR" sz="2400" dirty="0" err="1">
                <a:solidFill>
                  <a:srgbClr val="455861"/>
                </a:solidFill>
                <a:latin typeface="Calibri Light" panose="020F0302020204030204" pitchFamily="34" charset="0"/>
                <a:cs typeface="Calibri Light" panose="020F0302020204030204" pitchFamily="34" charset="0"/>
              </a:rPr>
              <a:t>hendrerit</a:t>
            </a:r>
            <a:r>
              <a:rPr lang="pt-BR" sz="2400" dirty="0">
                <a:solidFill>
                  <a:srgbClr val="455861"/>
                </a:solidFill>
                <a:latin typeface="Calibri Light" panose="020F0302020204030204" pitchFamily="34" charset="0"/>
                <a:cs typeface="Calibri Light" panose="020F0302020204030204" pitchFamily="34" charset="0"/>
              </a:rPr>
              <a:t> in </a:t>
            </a:r>
            <a:r>
              <a:rPr lang="pt-BR" sz="2400" dirty="0" err="1">
                <a:solidFill>
                  <a:srgbClr val="455861"/>
                </a:solidFill>
                <a:latin typeface="Calibri Light" panose="020F0302020204030204" pitchFamily="34" charset="0"/>
                <a:cs typeface="Calibri Light" panose="020F0302020204030204" pitchFamily="34" charset="0"/>
              </a:rPr>
              <a:t>vulputate</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velit</a:t>
            </a:r>
            <a:r>
              <a:rPr lang="pt-BR" sz="2400" dirty="0">
                <a:solidFill>
                  <a:srgbClr val="455861"/>
                </a:solidFill>
                <a:latin typeface="Calibri Light" panose="020F0302020204030204" pitchFamily="34" charset="0"/>
                <a:cs typeface="Calibri Light" panose="020F0302020204030204" pitchFamily="34" charset="0"/>
              </a:rPr>
              <a:t> esse </a:t>
            </a:r>
            <a:r>
              <a:rPr lang="pt-BR" sz="2400" dirty="0" err="1">
                <a:solidFill>
                  <a:srgbClr val="455861"/>
                </a:solidFill>
                <a:latin typeface="Calibri Light" panose="020F0302020204030204" pitchFamily="34" charset="0"/>
                <a:cs typeface="Calibri Light" panose="020F0302020204030204" pitchFamily="34" charset="0"/>
              </a:rPr>
              <a:t>molestie</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consequat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vel</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illum</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dolore</a:t>
            </a:r>
            <a:r>
              <a:rPr lang="pt-BR" sz="2400" dirty="0">
                <a:solidFill>
                  <a:srgbClr val="455861"/>
                </a:solidFill>
                <a:latin typeface="Calibri Light" panose="020F0302020204030204" pitchFamily="34" charset="0"/>
                <a:cs typeface="Calibri Light" panose="020F0302020204030204" pitchFamily="34" charset="0"/>
              </a:rPr>
              <a:t> eu </a:t>
            </a:r>
            <a:r>
              <a:rPr lang="pt-BR" sz="2400" dirty="0" err="1">
                <a:solidFill>
                  <a:srgbClr val="455861"/>
                </a:solidFill>
                <a:latin typeface="Calibri Light" panose="020F0302020204030204" pitchFamily="34" charset="0"/>
                <a:cs typeface="Calibri Light" panose="020F0302020204030204" pitchFamily="34" charset="0"/>
              </a:rPr>
              <a:t>feugiat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nulla</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facilisis</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at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Duis</a:t>
            </a:r>
            <a:r>
              <a:rPr lang="pt-BR" sz="2400" dirty="0">
                <a:solidFill>
                  <a:srgbClr val="455861"/>
                </a:solidFill>
                <a:latin typeface="Calibri Light" panose="020F0302020204030204" pitchFamily="34" charset="0"/>
                <a:cs typeface="Calibri Light" panose="020F0302020204030204" pitchFamily="34" charset="0"/>
              </a:rPr>
              <a:t> autem </a:t>
            </a:r>
            <a:r>
              <a:rPr lang="pt-BR" sz="2400" dirty="0" err="1">
                <a:solidFill>
                  <a:srgbClr val="455861"/>
                </a:solidFill>
                <a:latin typeface="Calibri Light" panose="020F0302020204030204" pitchFamily="34" charset="0"/>
                <a:cs typeface="Calibri Light" panose="020F0302020204030204" pitchFamily="34" charset="0"/>
              </a:rPr>
              <a:t>vel</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eum</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iriure</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dolor</a:t>
            </a:r>
            <a:r>
              <a:rPr lang="pt-BR" sz="2400" dirty="0">
                <a:solidFill>
                  <a:srgbClr val="455861"/>
                </a:solidFill>
                <a:latin typeface="Calibri Light" panose="020F0302020204030204" pitchFamily="34" charset="0"/>
                <a:cs typeface="Calibri Light" panose="020F0302020204030204" pitchFamily="34" charset="0"/>
              </a:rPr>
              <a:t> in </a:t>
            </a:r>
            <a:r>
              <a:rPr lang="pt-BR" sz="2400" dirty="0" err="1">
                <a:solidFill>
                  <a:srgbClr val="455861"/>
                </a:solidFill>
                <a:latin typeface="Calibri Light" panose="020F0302020204030204" pitchFamily="34" charset="0"/>
                <a:cs typeface="Calibri Light" panose="020F0302020204030204" pitchFamily="34" charset="0"/>
              </a:rPr>
              <a:t>hendrerit</a:t>
            </a:r>
            <a:r>
              <a:rPr lang="pt-BR" sz="2400" dirty="0">
                <a:solidFill>
                  <a:srgbClr val="455861"/>
                </a:solidFill>
                <a:latin typeface="Calibri Light" panose="020F0302020204030204" pitchFamily="34" charset="0"/>
                <a:cs typeface="Calibri Light" panose="020F0302020204030204" pitchFamily="34" charset="0"/>
              </a:rPr>
              <a:t> in </a:t>
            </a:r>
            <a:r>
              <a:rPr lang="pt-BR" sz="2400" dirty="0" err="1">
                <a:solidFill>
                  <a:srgbClr val="455861"/>
                </a:solidFill>
                <a:latin typeface="Calibri Light" panose="020F0302020204030204" pitchFamily="34" charset="0"/>
                <a:cs typeface="Calibri Light" panose="020F0302020204030204" pitchFamily="34" charset="0"/>
              </a:rPr>
              <a:t>vulputate</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velit</a:t>
            </a:r>
            <a:r>
              <a:rPr lang="pt-BR" sz="2400" dirty="0">
                <a:solidFill>
                  <a:srgbClr val="455861"/>
                </a:solidFill>
                <a:latin typeface="Calibri Light" panose="020F0302020204030204" pitchFamily="34" charset="0"/>
                <a:cs typeface="Calibri Light" panose="020F0302020204030204" pitchFamily="34" charset="0"/>
              </a:rPr>
              <a:t> esse </a:t>
            </a:r>
            <a:r>
              <a:rPr lang="pt-BR" sz="2400" dirty="0" err="1">
                <a:solidFill>
                  <a:srgbClr val="455861"/>
                </a:solidFill>
                <a:latin typeface="Calibri Light" panose="020F0302020204030204" pitchFamily="34" charset="0"/>
                <a:cs typeface="Calibri Light" panose="020F0302020204030204" pitchFamily="34" charset="0"/>
              </a:rPr>
              <a:t>molestie</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consequat</a:t>
            </a:r>
            <a:r>
              <a:rPr lang="pt-BR" sz="2400" dirty="0">
                <a:solidFill>
                  <a:srgbClr val="455861"/>
                </a:solidFill>
                <a:latin typeface="Calibri Light" panose="020F0302020204030204" pitchFamily="34" charset="0"/>
                <a:cs typeface="Calibri Light" panose="020F0302020204030204" pitchFamily="34" charset="0"/>
              </a:rPr>
              <a:t>.</a:t>
            </a:r>
          </a:p>
        </p:txBody>
      </p:sp>
      <p:sp>
        <p:nvSpPr>
          <p:cNvPr id="8" name="CaixaDeTexto 6">
            <a:extLst>
              <a:ext uri="{FF2B5EF4-FFF2-40B4-BE49-F238E27FC236}">
                <a16:creationId xmlns:a16="http://schemas.microsoft.com/office/drawing/2014/main" xmlns="" id="{1872EECD-3A13-4C26-88E6-8DF8F7479B79}"/>
              </a:ext>
            </a:extLst>
          </p:cNvPr>
          <p:cNvSpPr txBox="1"/>
          <p:nvPr/>
        </p:nvSpPr>
        <p:spPr>
          <a:xfrm>
            <a:off x="934720" y="438785"/>
            <a:ext cx="8293418" cy="1141659"/>
          </a:xfrm>
          <a:prstGeom prst="rect">
            <a:avLst/>
          </a:prstGeom>
          <a:noFill/>
        </p:spPr>
        <p:txBody>
          <a:bodyPr wrap="square" rtlCol="0">
            <a:spAutoFit/>
          </a:bodyPr>
          <a:lstStyle/>
          <a:p>
            <a:pPr>
              <a:lnSpc>
                <a:spcPts val="2840"/>
              </a:lnSpc>
            </a:pPr>
            <a:r>
              <a:rPr lang="pt-BR" sz="2800" b="1" dirty="0" err="1">
                <a:solidFill>
                  <a:srgbClr val="455861"/>
                </a:solidFill>
                <a:latin typeface="Calibri" panose="020F0502020204030204" pitchFamily="34" charset="0"/>
                <a:cs typeface="Calibri" panose="020F0502020204030204" pitchFamily="34" charset="0"/>
              </a:rPr>
              <a:t>T</a:t>
            </a:r>
            <a:r>
              <a:rPr lang="fr" sz="2800" b="1" dirty="0">
                <a:solidFill>
                  <a:srgbClr val="455861"/>
                </a:solidFill>
                <a:latin typeface="Calibri" panose="020F0502020204030204" pitchFamily="34" charset="0"/>
                <a:cs typeface="Calibri" panose="020F0502020204030204" pitchFamily="34" charset="0"/>
              </a:rPr>
              <a:t>ÍTULO APIDIT ET EATEM EST AUDIT ET PORERUM </a:t>
            </a:r>
            <a:br>
              <a:rPr lang="fr" sz="2800" b="1" dirty="0">
                <a:solidFill>
                  <a:srgbClr val="455861"/>
                </a:solidFill>
                <a:latin typeface="Calibri" panose="020F0502020204030204" pitchFamily="34" charset="0"/>
                <a:cs typeface="Calibri" panose="020F0502020204030204" pitchFamily="34" charset="0"/>
              </a:rPr>
            </a:br>
            <a:r>
              <a:rPr lang="fr" sz="2800" b="1" dirty="0">
                <a:solidFill>
                  <a:srgbClr val="455861"/>
                </a:solidFill>
                <a:latin typeface="Calibri" panose="020F0502020204030204" pitchFamily="34" charset="0"/>
                <a:cs typeface="Calibri" panose="020F0502020204030204" pitchFamily="34" charset="0"/>
              </a:rPr>
              <a:t>QUNTO CUPTATIBUS</a:t>
            </a:r>
          </a:p>
          <a:p>
            <a:endParaRPr lang="pt-BR" sz="800" b="1" dirty="0">
              <a:solidFill>
                <a:srgbClr val="455861"/>
              </a:solidFill>
              <a:latin typeface="Calibri" panose="020F0502020204030204" pitchFamily="34" charset="0"/>
              <a:cs typeface="Calibri" panose="020F0502020204030204" pitchFamily="34" charset="0"/>
            </a:endParaRPr>
          </a:p>
          <a:p>
            <a:pPr>
              <a:lnSpc>
                <a:spcPts val="1600"/>
              </a:lnSpc>
            </a:pPr>
            <a:r>
              <a:rPr lang="pt-BR" sz="1600" b="1" dirty="0" err="1">
                <a:solidFill>
                  <a:srgbClr val="009B54"/>
                </a:solidFill>
                <a:latin typeface="Calibri" panose="020F0502020204030204" pitchFamily="34" charset="0"/>
                <a:cs typeface="Calibri" panose="020F0502020204030204" pitchFamily="34" charset="0"/>
              </a:rPr>
              <a:t>S</a:t>
            </a:r>
            <a:r>
              <a:rPr lang="fr" sz="1600" b="1" dirty="0">
                <a:solidFill>
                  <a:srgbClr val="009B54"/>
                </a:solidFill>
                <a:latin typeface="Calibri Light" panose="020F0302020204030204" pitchFamily="34" charset="0"/>
                <a:cs typeface="Calibri Light" panose="020F0302020204030204" pitchFamily="34" charset="0"/>
              </a:rPr>
              <a:t>UBTÍTULO PORERUM QUNTO CUPTATIBUS POR ERUM QUNTO CUPTATIBUS</a:t>
            </a:r>
            <a:endParaRPr lang="pt-BR" sz="1600" b="1" dirty="0">
              <a:solidFill>
                <a:srgbClr val="009B54"/>
              </a:solidFill>
              <a:latin typeface="Calibri Light" panose="020F0302020204030204" pitchFamily="34" charset="0"/>
              <a:cs typeface="Calibri Light" panose="020F0302020204030204" pitchFamily="34" charset="0"/>
            </a:endParaRPr>
          </a:p>
        </p:txBody>
      </p:sp>
      <p:sp>
        <p:nvSpPr>
          <p:cNvPr id="9" name="CaixaDeTexto 9">
            <a:extLst>
              <a:ext uri="{FF2B5EF4-FFF2-40B4-BE49-F238E27FC236}">
                <a16:creationId xmlns:a16="http://schemas.microsoft.com/office/drawing/2014/main" xmlns="" id="{0760F040-10FB-49E0-8699-7710535817BD}"/>
              </a:ext>
            </a:extLst>
          </p:cNvPr>
          <p:cNvSpPr txBox="1"/>
          <p:nvPr/>
        </p:nvSpPr>
        <p:spPr>
          <a:xfrm>
            <a:off x="9228138" y="512763"/>
            <a:ext cx="1944688" cy="2862322"/>
          </a:xfrm>
          <a:prstGeom prst="rect">
            <a:avLst/>
          </a:prstGeom>
          <a:noFill/>
        </p:spPr>
        <p:txBody>
          <a:bodyPr wrap="square" rtlCol="0">
            <a:spAutoFit/>
          </a:bodyPr>
          <a:lstStyle/>
          <a:p>
            <a:pPr algn="r"/>
            <a:r>
              <a:rPr lang="pt-BR" sz="2000" b="1" dirty="0">
                <a:solidFill>
                  <a:srgbClr val="006FB0"/>
                </a:solidFill>
                <a:latin typeface="Calibri" panose="020F0502020204030204" pitchFamily="34" charset="0"/>
                <a:cs typeface="Calibri" panose="020F0502020204030204" pitchFamily="34" charset="0"/>
              </a:rPr>
              <a:t>Ut </a:t>
            </a:r>
            <a:r>
              <a:rPr lang="pt-BR" sz="2000" b="1" dirty="0" err="1">
                <a:solidFill>
                  <a:srgbClr val="006FB0"/>
                </a:solidFill>
                <a:latin typeface="Calibri" panose="020F0502020204030204" pitchFamily="34" charset="0"/>
                <a:cs typeface="Calibri" panose="020F0502020204030204" pitchFamily="34" charset="0"/>
              </a:rPr>
              <a:t>wisi</a:t>
            </a:r>
            <a:r>
              <a:rPr lang="pt-BR" sz="2000" b="1" dirty="0">
                <a:solidFill>
                  <a:srgbClr val="006FB0"/>
                </a:solidFill>
                <a:latin typeface="Calibri" panose="020F0502020204030204" pitchFamily="34" charset="0"/>
                <a:cs typeface="Calibri" panose="020F0502020204030204" pitchFamily="34" charset="0"/>
              </a:rPr>
              <a:t> </a:t>
            </a:r>
            <a:r>
              <a:rPr lang="pt-BR" sz="2000" b="1" dirty="0" err="1">
                <a:solidFill>
                  <a:srgbClr val="006FB0"/>
                </a:solidFill>
                <a:latin typeface="Calibri" panose="020F0502020204030204" pitchFamily="34" charset="0"/>
                <a:cs typeface="Calibri" panose="020F0502020204030204" pitchFamily="34" charset="0"/>
              </a:rPr>
              <a:t>enim</a:t>
            </a:r>
            <a:r>
              <a:rPr lang="pt-BR" sz="2000" b="1" dirty="0">
                <a:solidFill>
                  <a:srgbClr val="006FB0"/>
                </a:solidFill>
                <a:latin typeface="Calibri" panose="020F0502020204030204" pitchFamily="34" charset="0"/>
                <a:cs typeface="Calibri" panose="020F0502020204030204" pitchFamily="34" charset="0"/>
              </a:rPr>
              <a:t> ad </a:t>
            </a:r>
            <a:r>
              <a:rPr lang="pt-BR" sz="2000" b="1" dirty="0" err="1">
                <a:solidFill>
                  <a:srgbClr val="006FB0"/>
                </a:solidFill>
                <a:latin typeface="Calibri" panose="020F0502020204030204" pitchFamily="34" charset="0"/>
                <a:cs typeface="Calibri" panose="020F0502020204030204" pitchFamily="34" charset="0"/>
              </a:rPr>
              <a:t>minim</a:t>
            </a:r>
            <a:r>
              <a:rPr lang="pt-BR" sz="2000" b="1" dirty="0">
                <a:solidFill>
                  <a:srgbClr val="006FB0"/>
                </a:solidFill>
                <a:latin typeface="Calibri" panose="020F0502020204030204" pitchFamily="34" charset="0"/>
                <a:cs typeface="Calibri" panose="020F0502020204030204" pitchFamily="34" charset="0"/>
              </a:rPr>
              <a:t> </a:t>
            </a:r>
            <a:r>
              <a:rPr lang="pt-BR" sz="2000" b="1" dirty="0" err="1">
                <a:solidFill>
                  <a:srgbClr val="006FB0"/>
                </a:solidFill>
                <a:latin typeface="Calibri" panose="020F0502020204030204" pitchFamily="34" charset="0"/>
                <a:cs typeface="Calibri" panose="020F0502020204030204" pitchFamily="34" charset="0"/>
              </a:rPr>
              <a:t>veniam</a:t>
            </a:r>
            <a:r>
              <a:rPr lang="pt-BR" sz="2000" b="1" dirty="0">
                <a:solidFill>
                  <a:srgbClr val="006FB0"/>
                </a:solidFill>
                <a:latin typeface="Calibri" panose="020F0502020204030204" pitchFamily="34" charset="0"/>
                <a:cs typeface="Calibri" panose="020F0502020204030204" pitchFamily="34" charset="0"/>
              </a:rPr>
              <a:t>, quis </a:t>
            </a:r>
            <a:r>
              <a:rPr lang="pt-BR" sz="2000" b="1" dirty="0" err="1">
                <a:solidFill>
                  <a:srgbClr val="006FB0"/>
                </a:solidFill>
                <a:latin typeface="Calibri" panose="020F0502020204030204" pitchFamily="34" charset="0"/>
                <a:cs typeface="Calibri" panose="020F0502020204030204" pitchFamily="34" charset="0"/>
              </a:rPr>
              <a:t>nostrud</a:t>
            </a:r>
            <a:r>
              <a:rPr lang="pt-BR" sz="2000" b="1" dirty="0">
                <a:solidFill>
                  <a:srgbClr val="006FB0"/>
                </a:solidFill>
                <a:latin typeface="Calibri" panose="020F0502020204030204" pitchFamily="34" charset="0"/>
                <a:cs typeface="Calibri" panose="020F0502020204030204" pitchFamily="34" charset="0"/>
              </a:rPr>
              <a:t> exerci </a:t>
            </a:r>
            <a:r>
              <a:rPr lang="pt-BR" sz="2000" b="1" dirty="0" err="1">
                <a:solidFill>
                  <a:srgbClr val="006FB0"/>
                </a:solidFill>
                <a:latin typeface="Calibri" panose="020F0502020204030204" pitchFamily="34" charset="0"/>
                <a:cs typeface="Calibri" panose="020F0502020204030204" pitchFamily="34" charset="0"/>
              </a:rPr>
              <a:t>tation</a:t>
            </a:r>
            <a:r>
              <a:rPr lang="pt-BR" sz="2000" b="1" dirty="0">
                <a:solidFill>
                  <a:srgbClr val="006FB0"/>
                </a:solidFill>
                <a:latin typeface="Calibri" panose="020F0502020204030204" pitchFamily="34" charset="0"/>
                <a:cs typeface="Calibri" panose="020F0502020204030204" pitchFamily="34" charset="0"/>
              </a:rPr>
              <a:t> </a:t>
            </a:r>
            <a:r>
              <a:rPr lang="pt-BR" sz="2000" b="1" dirty="0" err="1">
                <a:solidFill>
                  <a:srgbClr val="006FB0"/>
                </a:solidFill>
                <a:latin typeface="Calibri" panose="020F0502020204030204" pitchFamily="34" charset="0"/>
                <a:cs typeface="Calibri" panose="020F0502020204030204" pitchFamily="34" charset="0"/>
              </a:rPr>
              <a:t>ullamcorper</a:t>
            </a:r>
            <a:r>
              <a:rPr lang="pt-BR" sz="2000" b="1" dirty="0">
                <a:solidFill>
                  <a:srgbClr val="006FB0"/>
                </a:solidFill>
                <a:latin typeface="Calibri" panose="020F0502020204030204" pitchFamily="34" charset="0"/>
                <a:cs typeface="Calibri" panose="020F0502020204030204" pitchFamily="34" charset="0"/>
              </a:rPr>
              <a:t> </a:t>
            </a:r>
            <a:r>
              <a:rPr lang="pt-BR" sz="2000" b="1" dirty="0" err="1">
                <a:solidFill>
                  <a:srgbClr val="006FB0"/>
                </a:solidFill>
                <a:latin typeface="Calibri" panose="020F0502020204030204" pitchFamily="34" charset="0"/>
                <a:cs typeface="Calibri" panose="020F0502020204030204" pitchFamily="34" charset="0"/>
              </a:rPr>
              <a:t>suscipit</a:t>
            </a:r>
            <a:r>
              <a:rPr lang="pt-BR" sz="2000" b="1" dirty="0">
                <a:solidFill>
                  <a:srgbClr val="006FB0"/>
                </a:solidFill>
                <a:latin typeface="Calibri" panose="020F0502020204030204" pitchFamily="34" charset="0"/>
                <a:cs typeface="Calibri" panose="020F0502020204030204" pitchFamily="34" charset="0"/>
              </a:rPr>
              <a:t> </a:t>
            </a:r>
            <a:r>
              <a:rPr lang="pt-BR" sz="2000" b="1" dirty="0" err="1">
                <a:solidFill>
                  <a:srgbClr val="006FB0"/>
                </a:solidFill>
                <a:latin typeface="Calibri" panose="020F0502020204030204" pitchFamily="34" charset="0"/>
                <a:cs typeface="Calibri" panose="020F0502020204030204" pitchFamily="34" charset="0"/>
              </a:rPr>
              <a:t>lobortis</a:t>
            </a:r>
            <a:r>
              <a:rPr lang="pt-BR" sz="2000" b="1" dirty="0">
                <a:solidFill>
                  <a:srgbClr val="006FB0"/>
                </a:solidFill>
                <a:latin typeface="Calibri" panose="020F0502020204030204" pitchFamily="34" charset="0"/>
                <a:cs typeface="Calibri" panose="020F0502020204030204" pitchFamily="34" charset="0"/>
              </a:rPr>
              <a:t> </a:t>
            </a:r>
            <a:r>
              <a:rPr lang="pt-BR" sz="2000" b="1" dirty="0" err="1">
                <a:solidFill>
                  <a:srgbClr val="006FB0"/>
                </a:solidFill>
                <a:latin typeface="Calibri" panose="020F0502020204030204" pitchFamily="34" charset="0"/>
                <a:cs typeface="Calibri" panose="020F0502020204030204" pitchFamily="34" charset="0"/>
              </a:rPr>
              <a:t>nisl</a:t>
            </a:r>
            <a:r>
              <a:rPr lang="pt-BR" sz="2000" b="1" dirty="0">
                <a:solidFill>
                  <a:srgbClr val="006FB0"/>
                </a:solidFill>
                <a:latin typeface="Calibri" panose="020F0502020204030204" pitchFamily="34" charset="0"/>
                <a:cs typeface="Calibri" panose="020F0502020204030204" pitchFamily="34" charset="0"/>
              </a:rPr>
              <a:t> ut </a:t>
            </a:r>
            <a:r>
              <a:rPr lang="pt-BR" sz="2000" b="1" dirty="0" err="1">
                <a:solidFill>
                  <a:srgbClr val="006FB0"/>
                </a:solidFill>
                <a:latin typeface="Calibri" panose="020F0502020204030204" pitchFamily="34" charset="0"/>
                <a:cs typeface="Calibri" panose="020F0502020204030204" pitchFamily="34" charset="0"/>
              </a:rPr>
              <a:t>aliquip</a:t>
            </a:r>
            <a:r>
              <a:rPr lang="pt-BR" sz="2000" b="1" dirty="0">
                <a:solidFill>
                  <a:srgbClr val="006FB0"/>
                </a:solidFill>
                <a:latin typeface="Calibri" panose="020F0502020204030204" pitchFamily="34" charset="0"/>
                <a:cs typeface="Calibri" panose="020F0502020204030204" pitchFamily="34" charset="0"/>
              </a:rPr>
              <a:t> </a:t>
            </a:r>
            <a:r>
              <a:rPr lang="pt-BR" sz="2000" b="1" dirty="0" err="1">
                <a:solidFill>
                  <a:srgbClr val="006FB0"/>
                </a:solidFill>
                <a:latin typeface="Calibri" panose="020F0502020204030204" pitchFamily="34" charset="0"/>
                <a:cs typeface="Calibri" panose="020F0502020204030204" pitchFamily="34" charset="0"/>
              </a:rPr>
              <a:t>ex</a:t>
            </a:r>
            <a:r>
              <a:rPr lang="pt-BR" sz="2000" b="1" dirty="0">
                <a:solidFill>
                  <a:srgbClr val="006FB0"/>
                </a:solidFill>
                <a:latin typeface="Calibri" panose="020F0502020204030204" pitchFamily="34" charset="0"/>
                <a:cs typeface="Calibri" panose="020F0502020204030204" pitchFamily="34" charset="0"/>
              </a:rPr>
              <a:t> </a:t>
            </a:r>
            <a:r>
              <a:rPr lang="pt-BR" sz="2000" b="1" dirty="0" err="1">
                <a:solidFill>
                  <a:srgbClr val="006FB0"/>
                </a:solidFill>
                <a:latin typeface="Calibri" panose="020F0502020204030204" pitchFamily="34" charset="0"/>
                <a:cs typeface="Calibri" panose="020F0502020204030204" pitchFamily="34" charset="0"/>
              </a:rPr>
              <a:t>ea</a:t>
            </a:r>
            <a:r>
              <a:rPr lang="pt-BR" sz="2000" b="1" dirty="0">
                <a:solidFill>
                  <a:srgbClr val="006FB0"/>
                </a:solidFill>
                <a:latin typeface="Calibri" panose="020F0502020204030204" pitchFamily="34" charset="0"/>
                <a:cs typeface="Calibri" panose="020F0502020204030204" pitchFamily="34" charset="0"/>
              </a:rPr>
              <a:t> </a:t>
            </a:r>
            <a:r>
              <a:rPr lang="pt-BR" sz="2000" b="1" dirty="0" err="1">
                <a:solidFill>
                  <a:srgbClr val="006FB0"/>
                </a:solidFill>
                <a:latin typeface="Calibri" panose="020F0502020204030204" pitchFamily="34" charset="0"/>
                <a:cs typeface="Calibri" panose="020F0502020204030204" pitchFamily="34" charset="0"/>
              </a:rPr>
              <a:t>commodo</a:t>
            </a:r>
            <a:r>
              <a:rPr lang="pt-BR" sz="2000" b="1" dirty="0">
                <a:solidFill>
                  <a:srgbClr val="006FB0"/>
                </a:solidFill>
                <a:latin typeface="Calibri" panose="020F0502020204030204" pitchFamily="34" charset="0"/>
                <a:cs typeface="Calibri" panose="020F0502020204030204" pitchFamily="34" charset="0"/>
              </a:rPr>
              <a:t> </a:t>
            </a:r>
            <a:r>
              <a:rPr lang="pt-BR" sz="2000" b="1" dirty="0" err="1">
                <a:solidFill>
                  <a:srgbClr val="006FB0"/>
                </a:solidFill>
                <a:latin typeface="Calibri" panose="020F0502020204030204" pitchFamily="34" charset="0"/>
                <a:cs typeface="Calibri" panose="020F0502020204030204" pitchFamily="34" charset="0"/>
              </a:rPr>
              <a:t>consequat</a:t>
            </a:r>
            <a:r>
              <a:rPr lang="pt-BR" sz="2000" b="1" dirty="0">
                <a:solidFill>
                  <a:srgbClr val="006FB0"/>
                </a:solidFill>
                <a:latin typeface="Calibri" panose="020F0502020204030204" pitchFamily="34" charset="0"/>
                <a:cs typeface="Calibri" panose="020F0502020204030204" pitchFamily="34" charset="0"/>
              </a:rPr>
              <a:t>.</a:t>
            </a:r>
          </a:p>
        </p:txBody>
      </p:sp>
      <p:pic>
        <p:nvPicPr>
          <p:cNvPr id="11" name="Imagem 5">
            <a:extLst>
              <a:ext uri="{FF2B5EF4-FFF2-40B4-BE49-F238E27FC236}">
                <a16:creationId xmlns:a16="http://schemas.microsoft.com/office/drawing/2014/main" xmlns="" id="{90B96F06-F717-4FE6-8010-1FF1B5AB16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8681" y="5234488"/>
            <a:ext cx="2207392" cy="1560843"/>
          </a:xfrm>
          <a:prstGeom prst="rect">
            <a:avLst/>
          </a:prstGeom>
        </p:spPr>
      </p:pic>
    </p:spTree>
    <p:extLst>
      <p:ext uri="{BB962C8B-B14F-4D97-AF65-F5344CB8AC3E}">
        <p14:creationId xmlns:p14="http://schemas.microsoft.com/office/powerpoint/2010/main" val="2524069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a:extLst>
              <a:ext uri="{FF2B5EF4-FFF2-40B4-BE49-F238E27FC236}">
                <a16:creationId xmlns:a16="http://schemas.microsoft.com/office/drawing/2014/main" xmlns="" id="{2E593AA0-6941-4172-A9D0-46C5964692BA}"/>
              </a:ext>
            </a:extLst>
          </p:cNvPr>
          <p:cNvSpPr>
            <a:spLocks noChangeAspect="1" noChangeArrowheads="1" noTextEdit="1"/>
          </p:cNvSpPr>
          <p:nvPr/>
        </p:nvSpPr>
        <p:spPr bwMode="auto">
          <a:xfrm>
            <a:off x="0" y="6573838"/>
            <a:ext cx="12192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 name="Freeform 5">
            <a:extLst>
              <a:ext uri="{FF2B5EF4-FFF2-40B4-BE49-F238E27FC236}">
                <a16:creationId xmlns:a16="http://schemas.microsoft.com/office/drawing/2014/main" xmlns="" id="{03CF060B-2EC8-4D5E-A486-274C189480FC}"/>
              </a:ext>
            </a:extLst>
          </p:cNvPr>
          <p:cNvSpPr>
            <a:spLocks/>
          </p:cNvSpPr>
          <p:nvPr/>
        </p:nvSpPr>
        <p:spPr bwMode="auto">
          <a:xfrm>
            <a:off x="-1519111" y="6732665"/>
            <a:ext cx="10187623" cy="136525"/>
          </a:xfrm>
          <a:custGeom>
            <a:avLst/>
            <a:gdLst>
              <a:gd name="T0" fmla="*/ 0 w 9712"/>
              <a:gd name="T1" fmla="*/ 0 h 133"/>
              <a:gd name="T2" fmla="*/ 0 w 9712"/>
              <a:gd name="T3" fmla="*/ 0 h 133"/>
              <a:gd name="T4" fmla="*/ 0 w 9712"/>
              <a:gd name="T5" fmla="*/ 133 h 133"/>
              <a:gd name="T6" fmla="*/ 9635 w 9712"/>
              <a:gd name="T7" fmla="*/ 133 h 133"/>
              <a:gd name="T8" fmla="*/ 9712 w 9712"/>
              <a:gd name="T9" fmla="*/ 0 h 133"/>
              <a:gd name="T10" fmla="*/ 0 w 9712"/>
              <a:gd name="T11" fmla="*/ 0 h 133"/>
            </a:gdLst>
            <a:ahLst/>
            <a:cxnLst>
              <a:cxn ang="0">
                <a:pos x="T0" y="T1"/>
              </a:cxn>
              <a:cxn ang="0">
                <a:pos x="T2" y="T3"/>
              </a:cxn>
              <a:cxn ang="0">
                <a:pos x="T4" y="T5"/>
              </a:cxn>
              <a:cxn ang="0">
                <a:pos x="T6" y="T7"/>
              </a:cxn>
              <a:cxn ang="0">
                <a:pos x="T8" y="T9"/>
              </a:cxn>
              <a:cxn ang="0">
                <a:pos x="T10" y="T11"/>
              </a:cxn>
            </a:cxnLst>
            <a:rect l="0" t="0" r="r" b="b"/>
            <a:pathLst>
              <a:path w="9712" h="133">
                <a:moveTo>
                  <a:pt x="0" y="0"/>
                </a:moveTo>
                <a:lnTo>
                  <a:pt x="0" y="0"/>
                </a:lnTo>
                <a:lnTo>
                  <a:pt x="0" y="133"/>
                </a:lnTo>
                <a:lnTo>
                  <a:pt x="9635" y="133"/>
                </a:lnTo>
                <a:lnTo>
                  <a:pt x="9712" y="0"/>
                </a:lnTo>
                <a:lnTo>
                  <a:pt x="0" y="0"/>
                </a:lnTo>
                <a:close/>
              </a:path>
            </a:pathLst>
          </a:custGeom>
          <a:solidFill>
            <a:srgbClr val="1567B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5" name="Freeform 6">
            <a:extLst>
              <a:ext uri="{FF2B5EF4-FFF2-40B4-BE49-F238E27FC236}">
                <a16:creationId xmlns:a16="http://schemas.microsoft.com/office/drawing/2014/main" xmlns="" id="{3923C067-2DA6-407F-BE8D-C40B54882ADE}"/>
              </a:ext>
            </a:extLst>
          </p:cNvPr>
          <p:cNvSpPr>
            <a:spLocks/>
          </p:cNvSpPr>
          <p:nvPr/>
        </p:nvSpPr>
        <p:spPr bwMode="auto">
          <a:xfrm>
            <a:off x="8729472" y="6732665"/>
            <a:ext cx="3157220" cy="136525"/>
          </a:xfrm>
          <a:custGeom>
            <a:avLst/>
            <a:gdLst>
              <a:gd name="T0" fmla="*/ 77 w 3010"/>
              <a:gd name="T1" fmla="*/ 0 h 133"/>
              <a:gd name="T2" fmla="*/ 77 w 3010"/>
              <a:gd name="T3" fmla="*/ 0 h 133"/>
              <a:gd name="T4" fmla="*/ 0 w 3010"/>
              <a:gd name="T5" fmla="*/ 133 h 133"/>
              <a:gd name="T6" fmla="*/ 3010 w 3010"/>
              <a:gd name="T7" fmla="*/ 133 h 133"/>
              <a:gd name="T8" fmla="*/ 3010 w 3010"/>
              <a:gd name="T9" fmla="*/ 0 h 133"/>
              <a:gd name="T10" fmla="*/ 77 w 3010"/>
              <a:gd name="T11" fmla="*/ 0 h 133"/>
            </a:gdLst>
            <a:ahLst/>
            <a:cxnLst>
              <a:cxn ang="0">
                <a:pos x="T0" y="T1"/>
              </a:cxn>
              <a:cxn ang="0">
                <a:pos x="T2" y="T3"/>
              </a:cxn>
              <a:cxn ang="0">
                <a:pos x="T4" y="T5"/>
              </a:cxn>
              <a:cxn ang="0">
                <a:pos x="T6" y="T7"/>
              </a:cxn>
              <a:cxn ang="0">
                <a:pos x="T8" y="T9"/>
              </a:cxn>
              <a:cxn ang="0">
                <a:pos x="T10" y="T11"/>
              </a:cxn>
            </a:cxnLst>
            <a:rect l="0" t="0" r="r" b="b"/>
            <a:pathLst>
              <a:path w="3010" h="133">
                <a:moveTo>
                  <a:pt x="77" y="0"/>
                </a:moveTo>
                <a:lnTo>
                  <a:pt x="77" y="0"/>
                </a:lnTo>
                <a:lnTo>
                  <a:pt x="0" y="133"/>
                </a:lnTo>
                <a:lnTo>
                  <a:pt x="3010" y="133"/>
                </a:lnTo>
                <a:lnTo>
                  <a:pt x="3010" y="0"/>
                </a:lnTo>
                <a:lnTo>
                  <a:pt x="77" y="0"/>
                </a:lnTo>
                <a:close/>
              </a:path>
            </a:pathLst>
          </a:custGeom>
          <a:solidFill>
            <a:srgbClr val="00964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15" name="Freeform 6">
            <a:extLst>
              <a:ext uri="{FF2B5EF4-FFF2-40B4-BE49-F238E27FC236}">
                <a16:creationId xmlns:a16="http://schemas.microsoft.com/office/drawing/2014/main" xmlns="" id="{D2D9A708-2507-4729-A27D-7BDBF8CC5DFA}"/>
              </a:ext>
            </a:extLst>
          </p:cNvPr>
          <p:cNvSpPr>
            <a:spLocks/>
          </p:cNvSpPr>
          <p:nvPr/>
        </p:nvSpPr>
        <p:spPr bwMode="auto">
          <a:xfrm>
            <a:off x="9034780" y="6727070"/>
            <a:ext cx="3157220" cy="136525"/>
          </a:xfrm>
          <a:custGeom>
            <a:avLst/>
            <a:gdLst>
              <a:gd name="T0" fmla="*/ 77 w 3010"/>
              <a:gd name="T1" fmla="*/ 0 h 133"/>
              <a:gd name="T2" fmla="*/ 77 w 3010"/>
              <a:gd name="T3" fmla="*/ 0 h 133"/>
              <a:gd name="T4" fmla="*/ 0 w 3010"/>
              <a:gd name="T5" fmla="*/ 133 h 133"/>
              <a:gd name="T6" fmla="*/ 3010 w 3010"/>
              <a:gd name="T7" fmla="*/ 133 h 133"/>
              <a:gd name="T8" fmla="*/ 3010 w 3010"/>
              <a:gd name="T9" fmla="*/ 0 h 133"/>
              <a:gd name="T10" fmla="*/ 77 w 3010"/>
              <a:gd name="T11" fmla="*/ 0 h 133"/>
            </a:gdLst>
            <a:ahLst/>
            <a:cxnLst>
              <a:cxn ang="0">
                <a:pos x="T0" y="T1"/>
              </a:cxn>
              <a:cxn ang="0">
                <a:pos x="T2" y="T3"/>
              </a:cxn>
              <a:cxn ang="0">
                <a:pos x="T4" y="T5"/>
              </a:cxn>
              <a:cxn ang="0">
                <a:pos x="T6" y="T7"/>
              </a:cxn>
              <a:cxn ang="0">
                <a:pos x="T8" y="T9"/>
              </a:cxn>
              <a:cxn ang="0">
                <a:pos x="T10" y="T11"/>
              </a:cxn>
            </a:cxnLst>
            <a:rect l="0" t="0" r="r" b="b"/>
            <a:pathLst>
              <a:path w="3010" h="133">
                <a:moveTo>
                  <a:pt x="77" y="0"/>
                </a:moveTo>
                <a:lnTo>
                  <a:pt x="77" y="0"/>
                </a:lnTo>
                <a:lnTo>
                  <a:pt x="0" y="133"/>
                </a:lnTo>
                <a:lnTo>
                  <a:pt x="3010" y="133"/>
                </a:lnTo>
                <a:lnTo>
                  <a:pt x="3010" y="0"/>
                </a:lnTo>
                <a:lnTo>
                  <a:pt x="77" y="0"/>
                </a:lnTo>
                <a:close/>
              </a:path>
            </a:pathLst>
          </a:custGeom>
          <a:solidFill>
            <a:srgbClr val="00964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10" name="CaixaDeTexto 6">
            <a:extLst>
              <a:ext uri="{FF2B5EF4-FFF2-40B4-BE49-F238E27FC236}">
                <a16:creationId xmlns:a16="http://schemas.microsoft.com/office/drawing/2014/main" xmlns="" id="{1AB3DBC2-EF9B-4E33-B229-28CE9B03E71B}"/>
              </a:ext>
            </a:extLst>
          </p:cNvPr>
          <p:cNvSpPr txBox="1"/>
          <p:nvPr/>
        </p:nvSpPr>
        <p:spPr>
          <a:xfrm>
            <a:off x="1019175" y="5842000"/>
            <a:ext cx="8208963" cy="461665"/>
          </a:xfrm>
          <a:prstGeom prst="rect">
            <a:avLst/>
          </a:prstGeom>
          <a:noFill/>
        </p:spPr>
        <p:txBody>
          <a:bodyPr wrap="square" rtlCol="0">
            <a:spAutoFit/>
          </a:bodyPr>
          <a:lstStyle/>
          <a:p>
            <a:r>
              <a:rPr lang="pt-BR" sz="1200" dirty="0">
                <a:latin typeface="Calibri Light" panose="020F0302020204030204" pitchFamily="34" charset="0"/>
                <a:cs typeface="Calibri Light" panose="020F0302020204030204" pitchFamily="34" charset="0"/>
              </a:rPr>
              <a:t>Nota: </a:t>
            </a:r>
            <a:r>
              <a:rPr lang="pt-BR" sz="1200" dirty="0" err="1">
                <a:latin typeface="Calibri Light" panose="020F0302020204030204" pitchFamily="34" charset="0"/>
                <a:cs typeface="Calibri Light" panose="020F0302020204030204" pitchFamily="34" charset="0"/>
              </a:rPr>
              <a:t>Lorem</a:t>
            </a:r>
            <a:r>
              <a:rPr lang="pt-BR" sz="1200" dirty="0">
                <a:latin typeface="Calibri Light" panose="020F0302020204030204" pitchFamily="34" charset="0"/>
                <a:cs typeface="Calibri Light" panose="020F0302020204030204" pitchFamily="34" charset="0"/>
              </a:rPr>
              <a:t> ipsum </a:t>
            </a:r>
            <a:r>
              <a:rPr lang="pt-BR" sz="1200" dirty="0" err="1">
                <a:latin typeface="Calibri Light" panose="020F0302020204030204" pitchFamily="34" charset="0"/>
                <a:cs typeface="Calibri Light" panose="020F0302020204030204" pitchFamily="34" charset="0"/>
              </a:rPr>
              <a:t>dolor</a:t>
            </a:r>
            <a:r>
              <a:rPr lang="pt-BR" sz="1200" dirty="0">
                <a:latin typeface="Calibri Light" panose="020F0302020204030204" pitchFamily="34" charset="0"/>
                <a:cs typeface="Calibri Light" panose="020F0302020204030204" pitchFamily="34" charset="0"/>
              </a:rPr>
              <a:t> </a:t>
            </a:r>
            <a:r>
              <a:rPr lang="pt-BR" sz="1200" dirty="0" err="1">
                <a:latin typeface="Calibri Light" panose="020F0302020204030204" pitchFamily="34" charset="0"/>
                <a:cs typeface="Calibri Light" panose="020F0302020204030204" pitchFamily="34" charset="0"/>
              </a:rPr>
              <a:t>sit</a:t>
            </a:r>
            <a:r>
              <a:rPr lang="pt-BR" sz="1200" dirty="0">
                <a:latin typeface="Calibri Light" panose="020F0302020204030204" pitchFamily="34" charset="0"/>
                <a:cs typeface="Calibri Light" panose="020F0302020204030204" pitchFamily="34" charset="0"/>
              </a:rPr>
              <a:t> </a:t>
            </a:r>
            <a:r>
              <a:rPr lang="pt-BR" sz="1200" dirty="0" err="1">
                <a:latin typeface="Calibri Light" panose="020F0302020204030204" pitchFamily="34" charset="0"/>
                <a:cs typeface="Calibri Light" panose="020F0302020204030204" pitchFamily="34" charset="0"/>
              </a:rPr>
              <a:t>amet</a:t>
            </a:r>
            <a:r>
              <a:rPr lang="pt-BR" sz="1200" dirty="0">
                <a:latin typeface="Calibri Light" panose="020F0302020204030204" pitchFamily="34" charset="0"/>
                <a:cs typeface="Calibri Light" panose="020F0302020204030204" pitchFamily="34" charset="0"/>
              </a:rPr>
              <a:t>, </a:t>
            </a:r>
            <a:r>
              <a:rPr lang="pt-BR" sz="1200" dirty="0" err="1">
                <a:latin typeface="Calibri Light" panose="020F0302020204030204" pitchFamily="34" charset="0"/>
                <a:cs typeface="Calibri Light" panose="020F0302020204030204" pitchFamily="34" charset="0"/>
              </a:rPr>
              <a:t>consectetuer</a:t>
            </a:r>
            <a:r>
              <a:rPr lang="pt-BR" sz="1200" dirty="0">
                <a:latin typeface="Calibri Light" panose="020F0302020204030204" pitchFamily="34" charset="0"/>
                <a:cs typeface="Calibri Light" panose="020F0302020204030204" pitchFamily="34" charset="0"/>
              </a:rPr>
              <a:t> </a:t>
            </a:r>
            <a:r>
              <a:rPr lang="pt-BR" sz="1200" dirty="0" err="1">
                <a:latin typeface="Calibri Light" panose="020F0302020204030204" pitchFamily="34" charset="0"/>
                <a:cs typeface="Calibri Light" panose="020F0302020204030204" pitchFamily="34" charset="0"/>
              </a:rPr>
              <a:t>adipiscing</a:t>
            </a:r>
            <a:r>
              <a:rPr lang="pt-BR" sz="1200" dirty="0">
                <a:latin typeface="Calibri Light" panose="020F0302020204030204" pitchFamily="34" charset="0"/>
                <a:cs typeface="Calibri Light" panose="020F0302020204030204" pitchFamily="34" charset="0"/>
              </a:rPr>
              <a:t> </a:t>
            </a:r>
            <a:r>
              <a:rPr lang="pt-BR" sz="1200" dirty="0" err="1">
                <a:latin typeface="Calibri Light" panose="020F0302020204030204" pitchFamily="34" charset="0"/>
                <a:cs typeface="Calibri Light" panose="020F0302020204030204" pitchFamily="34" charset="0"/>
              </a:rPr>
              <a:t>elit</a:t>
            </a:r>
            <a:r>
              <a:rPr lang="pt-BR" sz="1200" dirty="0">
                <a:latin typeface="Calibri Light" panose="020F0302020204030204" pitchFamily="34" charset="0"/>
                <a:cs typeface="Calibri Light" panose="020F0302020204030204" pitchFamily="34" charset="0"/>
              </a:rPr>
              <a:t>, </a:t>
            </a:r>
            <a:r>
              <a:rPr lang="pt-BR" sz="1200" dirty="0" err="1">
                <a:latin typeface="Calibri Light" panose="020F0302020204030204" pitchFamily="34" charset="0"/>
                <a:cs typeface="Calibri Light" panose="020F0302020204030204" pitchFamily="34" charset="0"/>
              </a:rPr>
              <a:t>sed</a:t>
            </a:r>
            <a:r>
              <a:rPr lang="pt-BR" sz="1200" dirty="0">
                <a:latin typeface="Calibri Light" panose="020F0302020204030204" pitchFamily="34" charset="0"/>
                <a:cs typeface="Calibri Light" panose="020F0302020204030204" pitchFamily="34" charset="0"/>
              </a:rPr>
              <a:t> </a:t>
            </a:r>
            <a:r>
              <a:rPr lang="pt-BR" sz="1200" dirty="0" err="1">
                <a:latin typeface="Calibri Light" panose="020F0302020204030204" pitchFamily="34" charset="0"/>
                <a:cs typeface="Calibri Light" panose="020F0302020204030204" pitchFamily="34" charset="0"/>
              </a:rPr>
              <a:t>diam</a:t>
            </a:r>
            <a:r>
              <a:rPr lang="pt-BR" sz="1200" dirty="0">
                <a:latin typeface="Calibri Light" panose="020F0302020204030204" pitchFamily="34" charset="0"/>
                <a:cs typeface="Calibri Light" panose="020F0302020204030204" pitchFamily="34" charset="0"/>
              </a:rPr>
              <a:t> </a:t>
            </a:r>
            <a:r>
              <a:rPr lang="pt-BR" sz="1200" dirty="0" err="1">
                <a:latin typeface="Calibri Light" panose="020F0302020204030204" pitchFamily="34" charset="0"/>
                <a:cs typeface="Calibri Light" panose="020F0302020204030204" pitchFamily="34" charset="0"/>
              </a:rPr>
              <a:t>nonummy</a:t>
            </a:r>
            <a:r>
              <a:rPr lang="pt-BR" sz="1200" dirty="0">
                <a:latin typeface="Calibri Light" panose="020F0302020204030204" pitchFamily="34" charset="0"/>
                <a:cs typeface="Calibri Light" panose="020F0302020204030204" pitchFamily="34" charset="0"/>
              </a:rPr>
              <a:t> </a:t>
            </a:r>
            <a:r>
              <a:rPr lang="pt-BR" sz="1200" dirty="0" err="1">
                <a:latin typeface="Calibri Light" panose="020F0302020204030204" pitchFamily="34" charset="0"/>
                <a:cs typeface="Calibri Light" panose="020F0302020204030204" pitchFamily="34" charset="0"/>
              </a:rPr>
              <a:t>nibh</a:t>
            </a:r>
            <a:r>
              <a:rPr lang="pt-BR" sz="1200" dirty="0">
                <a:latin typeface="Calibri Light" panose="020F0302020204030204" pitchFamily="34" charset="0"/>
                <a:cs typeface="Calibri Light" panose="020F0302020204030204" pitchFamily="34" charset="0"/>
              </a:rPr>
              <a:t> </a:t>
            </a:r>
            <a:r>
              <a:rPr lang="pt-BR" sz="1200" dirty="0" err="1">
                <a:latin typeface="Calibri Light" panose="020F0302020204030204" pitchFamily="34" charset="0"/>
                <a:cs typeface="Calibri Light" panose="020F0302020204030204" pitchFamily="34" charset="0"/>
              </a:rPr>
              <a:t>euismod</a:t>
            </a:r>
            <a:r>
              <a:rPr lang="pt-BR" sz="1200" dirty="0">
                <a:latin typeface="Calibri Light" panose="020F0302020204030204" pitchFamily="34" charset="0"/>
                <a:cs typeface="Calibri Light" panose="020F0302020204030204" pitchFamily="34" charset="0"/>
              </a:rPr>
              <a:t> </a:t>
            </a:r>
            <a:br>
              <a:rPr lang="pt-BR" sz="1200" dirty="0">
                <a:latin typeface="Calibri Light" panose="020F0302020204030204" pitchFamily="34" charset="0"/>
                <a:cs typeface="Calibri Light" panose="020F0302020204030204" pitchFamily="34" charset="0"/>
              </a:rPr>
            </a:br>
            <a:r>
              <a:rPr lang="pt-BR" sz="1200" dirty="0" err="1">
                <a:latin typeface="Calibri Light" panose="020F0302020204030204" pitchFamily="34" charset="0"/>
                <a:cs typeface="Calibri Light" panose="020F0302020204030204" pitchFamily="34" charset="0"/>
              </a:rPr>
              <a:t>tincidunt</a:t>
            </a:r>
            <a:r>
              <a:rPr lang="pt-BR" sz="1200" dirty="0">
                <a:latin typeface="Calibri Light" panose="020F0302020204030204" pitchFamily="34" charset="0"/>
                <a:cs typeface="Calibri Light" panose="020F0302020204030204" pitchFamily="34" charset="0"/>
              </a:rPr>
              <a:t> ut </a:t>
            </a:r>
            <a:r>
              <a:rPr lang="pt-BR" sz="1200" dirty="0" err="1">
                <a:latin typeface="Calibri Light" panose="020F0302020204030204" pitchFamily="34" charset="0"/>
                <a:cs typeface="Calibri Light" panose="020F0302020204030204" pitchFamily="34" charset="0"/>
              </a:rPr>
              <a:t>laoreet</a:t>
            </a:r>
            <a:r>
              <a:rPr lang="pt-BR" sz="1200" dirty="0">
                <a:latin typeface="Calibri Light" panose="020F0302020204030204" pitchFamily="34" charset="0"/>
                <a:cs typeface="Calibri Light" panose="020F0302020204030204" pitchFamily="34" charset="0"/>
              </a:rPr>
              <a:t> </a:t>
            </a:r>
            <a:r>
              <a:rPr lang="pt-BR" sz="1200" dirty="0" err="1">
                <a:latin typeface="Calibri Light" panose="020F0302020204030204" pitchFamily="34" charset="0"/>
                <a:cs typeface="Calibri Light" panose="020F0302020204030204" pitchFamily="34" charset="0"/>
              </a:rPr>
              <a:t>dolore</a:t>
            </a:r>
            <a:r>
              <a:rPr lang="pt-BR" sz="1200" dirty="0">
                <a:latin typeface="Calibri Light" panose="020F0302020204030204" pitchFamily="34" charset="0"/>
                <a:cs typeface="Calibri Light" panose="020F0302020204030204" pitchFamily="34" charset="0"/>
              </a:rPr>
              <a:t> magna </a:t>
            </a:r>
            <a:r>
              <a:rPr lang="pt-BR" sz="1200" dirty="0" err="1">
                <a:latin typeface="Calibri Light" panose="020F0302020204030204" pitchFamily="34" charset="0"/>
                <a:cs typeface="Calibri Light" panose="020F0302020204030204" pitchFamily="34" charset="0"/>
              </a:rPr>
              <a:t>aliquam</a:t>
            </a:r>
            <a:r>
              <a:rPr lang="pt-BR" sz="1200" dirty="0">
                <a:latin typeface="Calibri Light" panose="020F0302020204030204" pitchFamily="34" charset="0"/>
                <a:cs typeface="Calibri Light" panose="020F0302020204030204" pitchFamily="34" charset="0"/>
              </a:rPr>
              <a:t> erat </a:t>
            </a:r>
            <a:r>
              <a:rPr lang="pt-BR" sz="1200" dirty="0" err="1">
                <a:latin typeface="Calibri Light" panose="020F0302020204030204" pitchFamily="34" charset="0"/>
                <a:cs typeface="Calibri Light" panose="020F0302020204030204" pitchFamily="34" charset="0"/>
              </a:rPr>
              <a:t>volutpat</a:t>
            </a:r>
            <a:r>
              <a:rPr lang="pt-BR" sz="1200" dirty="0">
                <a:latin typeface="Calibri Light" panose="020F0302020204030204" pitchFamily="34" charset="0"/>
                <a:cs typeface="Calibri Light" panose="020F0302020204030204" pitchFamily="34" charset="0"/>
              </a:rPr>
              <a:t>. </a:t>
            </a:r>
          </a:p>
        </p:txBody>
      </p:sp>
      <p:sp>
        <p:nvSpPr>
          <p:cNvPr id="12" name="CaixaDeTexto 5">
            <a:extLst>
              <a:ext uri="{FF2B5EF4-FFF2-40B4-BE49-F238E27FC236}">
                <a16:creationId xmlns:a16="http://schemas.microsoft.com/office/drawing/2014/main" xmlns="" id="{128B44C1-6AF0-446B-A726-DCE96D57D5BE}"/>
              </a:ext>
            </a:extLst>
          </p:cNvPr>
          <p:cNvSpPr txBox="1"/>
          <p:nvPr/>
        </p:nvSpPr>
        <p:spPr>
          <a:xfrm>
            <a:off x="1019175" y="512763"/>
            <a:ext cx="7649337" cy="4154984"/>
          </a:xfrm>
          <a:prstGeom prst="rect">
            <a:avLst/>
          </a:prstGeom>
          <a:noFill/>
        </p:spPr>
        <p:txBody>
          <a:bodyPr wrap="square" numCol="1" rtlCol="0">
            <a:spAutoFit/>
          </a:bodyPr>
          <a:lstStyle/>
          <a:p>
            <a:r>
              <a:rPr lang="pt-BR" sz="2400" dirty="0" err="1">
                <a:solidFill>
                  <a:srgbClr val="455861"/>
                </a:solidFill>
                <a:latin typeface="Calibri Light" panose="020F0302020204030204" pitchFamily="34" charset="0"/>
                <a:cs typeface="Calibri Light" panose="020F0302020204030204" pitchFamily="34" charset="0"/>
              </a:rPr>
              <a:t>Lorem</a:t>
            </a:r>
            <a:r>
              <a:rPr lang="pt-BR" sz="2400" dirty="0">
                <a:solidFill>
                  <a:srgbClr val="455861"/>
                </a:solidFill>
                <a:latin typeface="Calibri Light" panose="020F0302020204030204" pitchFamily="34" charset="0"/>
                <a:cs typeface="Calibri Light" panose="020F0302020204030204" pitchFamily="34" charset="0"/>
              </a:rPr>
              <a:t> ipsum </a:t>
            </a:r>
            <a:r>
              <a:rPr lang="pt-BR" sz="2400" dirty="0" err="1">
                <a:solidFill>
                  <a:srgbClr val="455861"/>
                </a:solidFill>
                <a:latin typeface="Calibri Light" panose="020F0302020204030204" pitchFamily="34" charset="0"/>
                <a:cs typeface="Calibri Light" panose="020F0302020204030204" pitchFamily="34" charset="0"/>
              </a:rPr>
              <a:t>dolor</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sit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amet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consectetuer</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adipiscing</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elit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sed</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diam</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nonummy</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nibh</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euismod</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tincidunt</a:t>
            </a:r>
            <a:r>
              <a:rPr lang="pt-BR" sz="2400" dirty="0">
                <a:solidFill>
                  <a:srgbClr val="455861"/>
                </a:solidFill>
                <a:latin typeface="Calibri Light" panose="020F0302020204030204" pitchFamily="34" charset="0"/>
                <a:cs typeface="Calibri Light" panose="020F0302020204030204" pitchFamily="34" charset="0"/>
              </a:rPr>
              <a:t> ut </a:t>
            </a:r>
            <a:r>
              <a:rPr lang="pt-BR" sz="2400" dirty="0" err="1">
                <a:solidFill>
                  <a:srgbClr val="455861"/>
                </a:solidFill>
                <a:latin typeface="Calibri Light" panose="020F0302020204030204" pitchFamily="34" charset="0"/>
                <a:cs typeface="Calibri Light" panose="020F0302020204030204" pitchFamily="34" charset="0"/>
              </a:rPr>
              <a:t>laoreet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dolore</a:t>
            </a:r>
            <a:r>
              <a:rPr lang="pt-BR" sz="2400" dirty="0">
                <a:solidFill>
                  <a:srgbClr val="455861"/>
                </a:solidFill>
                <a:latin typeface="Calibri Light" panose="020F0302020204030204" pitchFamily="34" charset="0"/>
                <a:cs typeface="Calibri Light" panose="020F0302020204030204" pitchFamily="34" charset="0"/>
              </a:rPr>
              <a:t> magna </a:t>
            </a:r>
            <a:r>
              <a:rPr lang="pt-BR" sz="2400" dirty="0" err="1">
                <a:solidFill>
                  <a:srgbClr val="455861"/>
                </a:solidFill>
                <a:latin typeface="Calibri Light" panose="020F0302020204030204" pitchFamily="34" charset="0"/>
                <a:cs typeface="Calibri Light" panose="020F0302020204030204" pitchFamily="34" charset="0"/>
              </a:rPr>
              <a:t>aliquam</a:t>
            </a:r>
            <a:r>
              <a:rPr lang="pt-BR" sz="2400" dirty="0">
                <a:solidFill>
                  <a:srgbClr val="455861"/>
                </a:solidFill>
                <a:latin typeface="Calibri Light" panose="020F0302020204030204" pitchFamily="34" charset="0"/>
                <a:cs typeface="Calibri Light" panose="020F0302020204030204" pitchFamily="34" charset="0"/>
              </a:rPr>
              <a:t> erat </a:t>
            </a:r>
            <a:r>
              <a:rPr lang="pt-BR" sz="2400" dirty="0" err="1">
                <a:solidFill>
                  <a:srgbClr val="455861"/>
                </a:solidFill>
                <a:latin typeface="Calibri Light" panose="020F0302020204030204" pitchFamily="34" charset="0"/>
                <a:cs typeface="Calibri Light" panose="020F0302020204030204" pitchFamily="34" charset="0"/>
              </a:rPr>
              <a:t>volutpat</a:t>
            </a:r>
            <a:r>
              <a:rPr lang="pt-BR" sz="2400" dirty="0">
                <a:solidFill>
                  <a:srgbClr val="455861"/>
                </a:solidFill>
                <a:latin typeface="Calibri Light" panose="020F0302020204030204" pitchFamily="34" charset="0"/>
                <a:cs typeface="Calibri Light" panose="020F0302020204030204" pitchFamily="34" charset="0"/>
              </a:rPr>
              <a:t>. Ut </a:t>
            </a:r>
            <a:r>
              <a:rPr lang="pt-BR" sz="2400" dirty="0" err="1">
                <a:solidFill>
                  <a:srgbClr val="455861"/>
                </a:solidFill>
                <a:latin typeface="Calibri Light" panose="020F0302020204030204" pitchFamily="34" charset="0"/>
                <a:cs typeface="Calibri Light" panose="020F0302020204030204" pitchFamily="34" charset="0"/>
              </a:rPr>
              <a:t>wisi</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enim</a:t>
            </a:r>
            <a:r>
              <a:rPr lang="pt-BR" sz="2400" dirty="0">
                <a:solidFill>
                  <a:srgbClr val="455861"/>
                </a:solidFill>
                <a:latin typeface="Calibri Light" panose="020F0302020204030204" pitchFamily="34" charset="0"/>
                <a:cs typeface="Calibri Light" panose="020F0302020204030204" pitchFamily="34" charset="0"/>
              </a:rPr>
              <a:t> ad </a:t>
            </a:r>
            <a:r>
              <a:rPr lang="pt-BR" sz="2400" dirty="0" err="1">
                <a:solidFill>
                  <a:srgbClr val="455861"/>
                </a:solidFill>
                <a:latin typeface="Calibri Light" panose="020F0302020204030204" pitchFamily="34" charset="0"/>
                <a:cs typeface="Calibri Light" panose="020F0302020204030204" pitchFamily="34" charset="0"/>
              </a:rPr>
              <a:t>minim</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veniam</a:t>
            </a:r>
            <a:r>
              <a:rPr lang="pt-BR" sz="2400" dirty="0">
                <a:solidFill>
                  <a:srgbClr val="455861"/>
                </a:solidFill>
                <a:latin typeface="Calibri Light" panose="020F0302020204030204" pitchFamily="34" charset="0"/>
                <a:cs typeface="Calibri Light" panose="020F0302020204030204" pitchFamily="34" charset="0"/>
              </a:rPr>
              <a:t>, quis </a:t>
            </a:r>
            <a:r>
              <a:rPr lang="pt-BR" sz="2400" dirty="0" err="1">
                <a:solidFill>
                  <a:srgbClr val="455861"/>
                </a:solidFill>
                <a:latin typeface="Calibri Light" panose="020F0302020204030204" pitchFamily="34" charset="0"/>
                <a:cs typeface="Calibri Light" panose="020F0302020204030204" pitchFamily="34" charset="0"/>
              </a:rPr>
              <a:t>nostrud</a:t>
            </a:r>
            <a:r>
              <a:rPr lang="pt-BR" sz="2400" dirty="0">
                <a:solidFill>
                  <a:srgbClr val="455861"/>
                </a:solidFill>
                <a:latin typeface="Calibri Light" panose="020F0302020204030204" pitchFamily="34" charset="0"/>
                <a:cs typeface="Calibri Light" panose="020F0302020204030204" pitchFamily="34" charset="0"/>
              </a:rPr>
              <a:t> exerci </a:t>
            </a:r>
            <a:r>
              <a:rPr lang="pt-BR" sz="2400" dirty="0" err="1">
                <a:solidFill>
                  <a:srgbClr val="455861"/>
                </a:solidFill>
                <a:latin typeface="Calibri Light" panose="020F0302020204030204" pitchFamily="34" charset="0"/>
                <a:cs typeface="Calibri Light" panose="020F0302020204030204" pitchFamily="34" charset="0"/>
              </a:rPr>
              <a:t>tation</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ullamcorper</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suscipit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lobortis</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nisl</a:t>
            </a:r>
            <a:r>
              <a:rPr lang="pt-BR" sz="2400" dirty="0">
                <a:solidFill>
                  <a:srgbClr val="455861"/>
                </a:solidFill>
                <a:latin typeface="Calibri Light" panose="020F0302020204030204" pitchFamily="34" charset="0"/>
                <a:cs typeface="Calibri Light" panose="020F0302020204030204" pitchFamily="34" charset="0"/>
              </a:rPr>
              <a:t> ut </a:t>
            </a:r>
            <a:r>
              <a:rPr lang="pt-BR" sz="2400" dirty="0" err="1">
                <a:solidFill>
                  <a:srgbClr val="455861"/>
                </a:solidFill>
                <a:latin typeface="Calibri Light" panose="020F0302020204030204" pitchFamily="34" charset="0"/>
                <a:cs typeface="Calibri Light" panose="020F0302020204030204" pitchFamily="34" charset="0"/>
              </a:rPr>
              <a:t>aliquip</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ex</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ea</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commodo</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consequat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Duis</a:t>
            </a:r>
            <a:r>
              <a:rPr lang="pt-BR" sz="2400" dirty="0">
                <a:solidFill>
                  <a:srgbClr val="455861"/>
                </a:solidFill>
                <a:latin typeface="Calibri Light" panose="020F0302020204030204" pitchFamily="34" charset="0"/>
                <a:cs typeface="Calibri Light" panose="020F0302020204030204" pitchFamily="34" charset="0"/>
              </a:rPr>
              <a:t> autem </a:t>
            </a:r>
            <a:r>
              <a:rPr lang="pt-BR" sz="2400" dirty="0" err="1">
                <a:solidFill>
                  <a:srgbClr val="455861"/>
                </a:solidFill>
                <a:latin typeface="Calibri Light" panose="020F0302020204030204" pitchFamily="34" charset="0"/>
                <a:cs typeface="Calibri Light" panose="020F0302020204030204" pitchFamily="34" charset="0"/>
              </a:rPr>
              <a:t>vel</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eum</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iriure</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dolor</a:t>
            </a:r>
            <a:r>
              <a:rPr lang="pt-BR" sz="2400" dirty="0">
                <a:solidFill>
                  <a:srgbClr val="455861"/>
                </a:solidFill>
                <a:latin typeface="Calibri Light" panose="020F0302020204030204" pitchFamily="34" charset="0"/>
                <a:cs typeface="Calibri Light" panose="020F0302020204030204" pitchFamily="34" charset="0"/>
              </a:rPr>
              <a:t> in </a:t>
            </a:r>
            <a:r>
              <a:rPr lang="pt-BR" sz="2400" dirty="0" err="1">
                <a:solidFill>
                  <a:srgbClr val="455861"/>
                </a:solidFill>
                <a:latin typeface="Calibri Light" panose="020F0302020204030204" pitchFamily="34" charset="0"/>
                <a:cs typeface="Calibri Light" panose="020F0302020204030204" pitchFamily="34" charset="0"/>
              </a:rPr>
              <a:t>hendrerit</a:t>
            </a:r>
            <a:r>
              <a:rPr lang="pt-BR" sz="2400" dirty="0">
                <a:solidFill>
                  <a:srgbClr val="455861"/>
                </a:solidFill>
                <a:latin typeface="Calibri Light" panose="020F0302020204030204" pitchFamily="34" charset="0"/>
                <a:cs typeface="Calibri Light" panose="020F0302020204030204" pitchFamily="34" charset="0"/>
              </a:rPr>
              <a:t> in </a:t>
            </a:r>
            <a:r>
              <a:rPr lang="pt-BR" sz="2400" dirty="0" err="1">
                <a:solidFill>
                  <a:srgbClr val="455861"/>
                </a:solidFill>
                <a:latin typeface="Calibri Light" panose="020F0302020204030204" pitchFamily="34" charset="0"/>
                <a:cs typeface="Calibri Light" panose="020F0302020204030204" pitchFamily="34" charset="0"/>
              </a:rPr>
              <a:t>vulputate</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velit</a:t>
            </a:r>
            <a:r>
              <a:rPr lang="pt-BR" sz="2400" dirty="0">
                <a:solidFill>
                  <a:srgbClr val="455861"/>
                </a:solidFill>
                <a:latin typeface="Calibri Light" panose="020F0302020204030204" pitchFamily="34" charset="0"/>
                <a:cs typeface="Calibri Light" panose="020F0302020204030204" pitchFamily="34" charset="0"/>
              </a:rPr>
              <a:t> esse </a:t>
            </a:r>
            <a:r>
              <a:rPr lang="pt-BR" sz="2400" dirty="0" err="1">
                <a:solidFill>
                  <a:srgbClr val="455861"/>
                </a:solidFill>
                <a:latin typeface="Calibri Light" panose="020F0302020204030204" pitchFamily="34" charset="0"/>
                <a:cs typeface="Calibri Light" panose="020F0302020204030204" pitchFamily="34" charset="0"/>
              </a:rPr>
              <a:t>molestie</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consequat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vel</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illum</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dolore</a:t>
            </a:r>
            <a:r>
              <a:rPr lang="pt-BR" sz="2400" dirty="0">
                <a:solidFill>
                  <a:srgbClr val="455861"/>
                </a:solidFill>
                <a:latin typeface="Calibri Light" panose="020F0302020204030204" pitchFamily="34" charset="0"/>
                <a:cs typeface="Calibri Light" panose="020F0302020204030204" pitchFamily="34" charset="0"/>
              </a:rPr>
              <a:t> eu </a:t>
            </a:r>
            <a:r>
              <a:rPr lang="pt-BR" sz="2400" dirty="0" err="1">
                <a:solidFill>
                  <a:srgbClr val="455861"/>
                </a:solidFill>
                <a:latin typeface="Calibri Light" panose="020F0302020204030204" pitchFamily="34" charset="0"/>
                <a:cs typeface="Calibri Light" panose="020F0302020204030204" pitchFamily="34" charset="0"/>
              </a:rPr>
              <a:t>feugiat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nulla</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facilisis</a:t>
            </a:r>
            <a:r>
              <a:rPr lang="pt-BR" sz="2400" dirty="0">
                <a:solidFill>
                  <a:srgbClr val="455861"/>
                </a:solidFill>
                <a:latin typeface="Calibri Light" panose="020F0302020204030204" pitchFamily="34" charset="0"/>
                <a:cs typeface="Calibri Light" panose="020F0302020204030204" pitchFamily="34" charset="0"/>
              </a:rPr>
              <a:t> at. </a:t>
            </a:r>
            <a:r>
              <a:rPr lang="pt-BR" sz="2400" dirty="0" err="1">
                <a:solidFill>
                  <a:srgbClr val="455861"/>
                </a:solidFill>
                <a:latin typeface="Calibri Light" panose="020F0302020204030204" pitchFamily="34" charset="0"/>
                <a:cs typeface="Calibri Light" panose="020F0302020204030204" pitchFamily="34" charset="0"/>
              </a:rPr>
              <a:t>Duis</a:t>
            </a:r>
            <a:r>
              <a:rPr lang="pt-BR" sz="2400" dirty="0">
                <a:solidFill>
                  <a:srgbClr val="455861"/>
                </a:solidFill>
                <a:latin typeface="Calibri Light" panose="020F0302020204030204" pitchFamily="34" charset="0"/>
                <a:cs typeface="Calibri Light" panose="020F0302020204030204" pitchFamily="34" charset="0"/>
              </a:rPr>
              <a:t> autem </a:t>
            </a:r>
            <a:r>
              <a:rPr lang="pt-BR" sz="2400" dirty="0" err="1">
                <a:solidFill>
                  <a:srgbClr val="455861"/>
                </a:solidFill>
                <a:latin typeface="Calibri Light" panose="020F0302020204030204" pitchFamily="34" charset="0"/>
                <a:cs typeface="Calibri Light" panose="020F0302020204030204" pitchFamily="34" charset="0"/>
              </a:rPr>
              <a:t>vel</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eum</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iriure</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dolor</a:t>
            </a:r>
            <a:r>
              <a:rPr lang="pt-BR" sz="2400" dirty="0">
                <a:solidFill>
                  <a:srgbClr val="455861"/>
                </a:solidFill>
                <a:latin typeface="Calibri Light" panose="020F0302020204030204" pitchFamily="34" charset="0"/>
                <a:cs typeface="Calibri Light" panose="020F0302020204030204" pitchFamily="34" charset="0"/>
              </a:rPr>
              <a:t> in </a:t>
            </a:r>
            <a:r>
              <a:rPr lang="pt-BR" sz="2400" dirty="0" err="1">
                <a:solidFill>
                  <a:srgbClr val="455861"/>
                </a:solidFill>
                <a:latin typeface="Calibri Light" panose="020F0302020204030204" pitchFamily="34" charset="0"/>
                <a:cs typeface="Calibri Light" panose="020F0302020204030204" pitchFamily="34" charset="0"/>
              </a:rPr>
              <a:t>hendrerit</a:t>
            </a:r>
            <a:r>
              <a:rPr lang="pt-BR" sz="2400" dirty="0">
                <a:solidFill>
                  <a:srgbClr val="455861"/>
                </a:solidFill>
                <a:latin typeface="Calibri Light" panose="020F0302020204030204" pitchFamily="34" charset="0"/>
                <a:cs typeface="Calibri Light" panose="020F0302020204030204" pitchFamily="34" charset="0"/>
              </a:rPr>
              <a:t> in </a:t>
            </a:r>
            <a:r>
              <a:rPr lang="pt-BR" sz="2400" dirty="0" err="1">
                <a:solidFill>
                  <a:srgbClr val="455861"/>
                </a:solidFill>
                <a:latin typeface="Calibri Light" panose="020F0302020204030204" pitchFamily="34" charset="0"/>
                <a:cs typeface="Calibri Light" panose="020F0302020204030204" pitchFamily="34" charset="0"/>
              </a:rPr>
              <a:t>vulputate</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velit</a:t>
            </a:r>
            <a:r>
              <a:rPr lang="pt-BR" sz="2400" dirty="0">
                <a:solidFill>
                  <a:srgbClr val="455861"/>
                </a:solidFill>
                <a:latin typeface="Calibri Light" panose="020F0302020204030204" pitchFamily="34" charset="0"/>
                <a:cs typeface="Calibri Light" panose="020F0302020204030204" pitchFamily="34" charset="0"/>
              </a:rPr>
              <a:t> esse </a:t>
            </a:r>
            <a:r>
              <a:rPr lang="pt-BR" sz="2400" dirty="0" err="1">
                <a:solidFill>
                  <a:srgbClr val="455861"/>
                </a:solidFill>
                <a:latin typeface="Calibri Light" panose="020F0302020204030204" pitchFamily="34" charset="0"/>
                <a:cs typeface="Calibri Light" panose="020F0302020204030204" pitchFamily="34" charset="0"/>
              </a:rPr>
              <a:t>molestie</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consequat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vel</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illum</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dolore</a:t>
            </a:r>
            <a:r>
              <a:rPr lang="pt-BR" sz="2400" dirty="0">
                <a:solidFill>
                  <a:srgbClr val="455861"/>
                </a:solidFill>
                <a:latin typeface="Calibri Light" panose="020F0302020204030204" pitchFamily="34" charset="0"/>
                <a:cs typeface="Calibri Light" panose="020F0302020204030204" pitchFamily="34" charset="0"/>
              </a:rPr>
              <a:t> eu </a:t>
            </a:r>
            <a:r>
              <a:rPr lang="pt-BR" sz="2400" dirty="0" err="1">
                <a:solidFill>
                  <a:srgbClr val="455861"/>
                </a:solidFill>
                <a:latin typeface="Calibri Light" panose="020F0302020204030204" pitchFamily="34" charset="0"/>
                <a:cs typeface="Calibri Light" panose="020F0302020204030204" pitchFamily="34" charset="0"/>
              </a:rPr>
              <a:t>feugiat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nulla</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facilisis</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at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Duis</a:t>
            </a:r>
            <a:r>
              <a:rPr lang="pt-BR" sz="2400" dirty="0">
                <a:solidFill>
                  <a:srgbClr val="455861"/>
                </a:solidFill>
                <a:latin typeface="Calibri Light" panose="020F0302020204030204" pitchFamily="34" charset="0"/>
                <a:cs typeface="Calibri Light" panose="020F0302020204030204" pitchFamily="34" charset="0"/>
              </a:rPr>
              <a:t> autem </a:t>
            </a:r>
            <a:r>
              <a:rPr lang="pt-BR" sz="2400" dirty="0" err="1">
                <a:solidFill>
                  <a:srgbClr val="455861"/>
                </a:solidFill>
                <a:latin typeface="Calibri Light" panose="020F0302020204030204" pitchFamily="34" charset="0"/>
                <a:cs typeface="Calibri Light" panose="020F0302020204030204" pitchFamily="34" charset="0"/>
              </a:rPr>
              <a:t>vel</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eum</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iriure</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dolor</a:t>
            </a:r>
            <a:r>
              <a:rPr lang="pt-BR" sz="2400" dirty="0">
                <a:solidFill>
                  <a:srgbClr val="455861"/>
                </a:solidFill>
                <a:latin typeface="Calibri Light" panose="020F0302020204030204" pitchFamily="34" charset="0"/>
                <a:cs typeface="Calibri Light" panose="020F0302020204030204" pitchFamily="34" charset="0"/>
              </a:rPr>
              <a:t> in </a:t>
            </a:r>
            <a:r>
              <a:rPr lang="pt-BR" sz="2400" dirty="0" err="1">
                <a:solidFill>
                  <a:srgbClr val="455861"/>
                </a:solidFill>
                <a:latin typeface="Calibri Light" panose="020F0302020204030204" pitchFamily="34" charset="0"/>
                <a:cs typeface="Calibri Light" panose="020F0302020204030204" pitchFamily="34" charset="0"/>
              </a:rPr>
              <a:t>hendrerit</a:t>
            </a:r>
            <a:r>
              <a:rPr lang="pt-BR" sz="2400" dirty="0">
                <a:solidFill>
                  <a:srgbClr val="455861"/>
                </a:solidFill>
                <a:latin typeface="Calibri Light" panose="020F0302020204030204" pitchFamily="34" charset="0"/>
                <a:cs typeface="Calibri Light" panose="020F0302020204030204" pitchFamily="34" charset="0"/>
              </a:rPr>
              <a:t> in </a:t>
            </a:r>
            <a:r>
              <a:rPr lang="pt-BR" sz="2400" dirty="0" err="1">
                <a:solidFill>
                  <a:srgbClr val="455861"/>
                </a:solidFill>
                <a:latin typeface="Calibri Light" panose="020F0302020204030204" pitchFamily="34" charset="0"/>
                <a:cs typeface="Calibri Light" panose="020F0302020204030204" pitchFamily="34" charset="0"/>
              </a:rPr>
              <a:t>vulputate</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velit</a:t>
            </a:r>
            <a:r>
              <a:rPr lang="pt-BR" sz="2400" dirty="0">
                <a:solidFill>
                  <a:srgbClr val="455861"/>
                </a:solidFill>
                <a:latin typeface="Calibri Light" panose="020F0302020204030204" pitchFamily="34" charset="0"/>
                <a:cs typeface="Calibri Light" panose="020F0302020204030204" pitchFamily="34" charset="0"/>
              </a:rPr>
              <a:t> esse </a:t>
            </a:r>
            <a:r>
              <a:rPr lang="pt-BR" sz="2400" dirty="0" err="1">
                <a:solidFill>
                  <a:srgbClr val="455861"/>
                </a:solidFill>
                <a:latin typeface="Calibri Light" panose="020F0302020204030204" pitchFamily="34" charset="0"/>
                <a:cs typeface="Calibri Light" panose="020F0302020204030204" pitchFamily="34" charset="0"/>
              </a:rPr>
              <a:t>molestie</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consequat</a:t>
            </a:r>
            <a:r>
              <a:rPr lang="pt-BR" sz="2400" dirty="0">
                <a:solidFill>
                  <a:srgbClr val="455861"/>
                </a:solidFill>
                <a:latin typeface="Calibri Light" panose="020F0302020204030204" pitchFamily="34" charset="0"/>
                <a:cs typeface="Calibri Light" panose="020F0302020204030204" pitchFamily="34" charset="0"/>
              </a:rPr>
              <a:t>.</a:t>
            </a:r>
          </a:p>
        </p:txBody>
      </p:sp>
      <p:pic>
        <p:nvPicPr>
          <p:cNvPr id="11" name="Imagem 5">
            <a:extLst>
              <a:ext uri="{FF2B5EF4-FFF2-40B4-BE49-F238E27FC236}">
                <a16:creationId xmlns:a16="http://schemas.microsoft.com/office/drawing/2014/main" xmlns="" id="{90B96F06-F717-4FE6-8010-1FF1B5AB16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8681" y="5234488"/>
            <a:ext cx="2207392" cy="1560843"/>
          </a:xfrm>
          <a:prstGeom prst="rect">
            <a:avLst/>
          </a:prstGeom>
        </p:spPr>
      </p:pic>
    </p:spTree>
    <p:extLst>
      <p:ext uri="{BB962C8B-B14F-4D97-AF65-F5344CB8AC3E}">
        <p14:creationId xmlns:p14="http://schemas.microsoft.com/office/powerpoint/2010/main" val="1256133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a:extLst>
              <a:ext uri="{FF2B5EF4-FFF2-40B4-BE49-F238E27FC236}">
                <a16:creationId xmlns:a16="http://schemas.microsoft.com/office/drawing/2014/main" xmlns="" id="{2E593AA0-6941-4172-A9D0-46C5964692BA}"/>
              </a:ext>
            </a:extLst>
          </p:cNvPr>
          <p:cNvSpPr>
            <a:spLocks noChangeAspect="1" noChangeArrowheads="1" noTextEdit="1"/>
          </p:cNvSpPr>
          <p:nvPr/>
        </p:nvSpPr>
        <p:spPr bwMode="auto">
          <a:xfrm>
            <a:off x="0" y="6573838"/>
            <a:ext cx="12192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 name="Freeform 5">
            <a:extLst>
              <a:ext uri="{FF2B5EF4-FFF2-40B4-BE49-F238E27FC236}">
                <a16:creationId xmlns:a16="http://schemas.microsoft.com/office/drawing/2014/main" xmlns="" id="{03CF060B-2EC8-4D5E-A486-274C189480FC}"/>
              </a:ext>
            </a:extLst>
          </p:cNvPr>
          <p:cNvSpPr>
            <a:spLocks/>
          </p:cNvSpPr>
          <p:nvPr/>
        </p:nvSpPr>
        <p:spPr bwMode="auto">
          <a:xfrm>
            <a:off x="-1519111" y="6732665"/>
            <a:ext cx="10187623" cy="136525"/>
          </a:xfrm>
          <a:custGeom>
            <a:avLst/>
            <a:gdLst>
              <a:gd name="T0" fmla="*/ 0 w 9712"/>
              <a:gd name="T1" fmla="*/ 0 h 133"/>
              <a:gd name="T2" fmla="*/ 0 w 9712"/>
              <a:gd name="T3" fmla="*/ 0 h 133"/>
              <a:gd name="T4" fmla="*/ 0 w 9712"/>
              <a:gd name="T5" fmla="*/ 133 h 133"/>
              <a:gd name="T6" fmla="*/ 9635 w 9712"/>
              <a:gd name="T7" fmla="*/ 133 h 133"/>
              <a:gd name="T8" fmla="*/ 9712 w 9712"/>
              <a:gd name="T9" fmla="*/ 0 h 133"/>
              <a:gd name="T10" fmla="*/ 0 w 9712"/>
              <a:gd name="T11" fmla="*/ 0 h 133"/>
            </a:gdLst>
            <a:ahLst/>
            <a:cxnLst>
              <a:cxn ang="0">
                <a:pos x="T0" y="T1"/>
              </a:cxn>
              <a:cxn ang="0">
                <a:pos x="T2" y="T3"/>
              </a:cxn>
              <a:cxn ang="0">
                <a:pos x="T4" y="T5"/>
              </a:cxn>
              <a:cxn ang="0">
                <a:pos x="T6" y="T7"/>
              </a:cxn>
              <a:cxn ang="0">
                <a:pos x="T8" y="T9"/>
              </a:cxn>
              <a:cxn ang="0">
                <a:pos x="T10" y="T11"/>
              </a:cxn>
            </a:cxnLst>
            <a:rect l="0" t="0" r="r" b="b"/>
            <a:pathLst>
              <a:path w="9712" h="133">
                <a:moveTo>
                  <a:pt x="0" y="0"/>
                </a:moveTo>
                <a:lnTo>
                  <a:pt x="0" y="0"/>
                </a:lnTo>
                <a:lnTo>
                  <a:pt x="0" y="133"/>
                </a:lnTo>
                <a:lnTo>
                  <a:pt x="9635" y="133"/>
                </a:lnTo>
                <a:lnTo>
                  <a:pt x="9712" y="0"/>
                </a:lnTo>
                <a:lnTo>
                  <a:pt x="0" y="0"/>
                </a:lnTo>
                <a:close/>
              </a:path>
            </a:pathLst>
          </a:custGeom>
          <a:solidFill>
            <a:srgbClr val="1567B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5" name="Freeform 6">
            <a:extLst>
              <a:ext uri="{FF2B5EF4-FFF2-40B4-BE49-F238E27FC236}">
                <a16:creationId xmlns:a16="http://schemas.microsoft.com/office/drawing/2014/main" xmlns="" id="{3923C067-2DA6-407F-BE8D-C40B54882ADE}"/>
              </a:ext>
            </a:extLst>
          </p:cNvPr>
          <p:cNvSpPr>
            <a:spLocks/>
          </p:cNvSpPr>
          <p:nvPr/>
        </p:nvSpPr>
        <p:spPr bwMode="auto">
          <a:xfrm>
            <a:off x="8729472" y="6732665"/>
            <a:ext cx="3157220" cy="136525"/>
          </a:xfrm>
          <a:custGeom>
            <a:avLst/>
            <a:gdLst>
              <a:gd name="T0" fmla="*/ 77 w 3010"/>
              <a:gd name="T1" fmla="*/ 0 h 133"/>
              <a:gd name="T2" fmla="*/ 77 w 3010"/>
              <a:gd name="T3" fmla="*/ 0 h 133"/>
              <a:gd name="T4" fmla="*/ 0 w 3010"/>
              <a:gd name="T5" fmla="*/ 133 h 133"/>
              <a:gd name="T6" fmla="*/ 3010 w 3010"/>
              <a:gd name="T7" fmla="*/ 133 h 133"/>
              <a:gd name="T8" fmla="*/ 3010 w 3010"/>
              <a:gd name="T9" fmla="*/ 0 h 133"/>
              <a:gd name="T10" fmla="*/ 77 w 3010"/>
              <a:gd name="T11" fmla="*/ 0 h 133"/>
            </a:gdLst>
            <a:ahLst/>
            <a:cxnLst>
              <a:cxn ang="0">
                <a:pos x="T0" y="T1"/>
              </a:cxn>
              <a:cxn ang="0">
                <a:pos x="T2" y="T3"/>
              </a:cxn>
              <a:cxn ang="0">
                <a:pos x="T4" y="T5"/>
              </a:cxn>
              <a:cxn ang="0">
                <a:pos x="T6" y="T7"/>
              </a:cxn>
              <a:cxn ang="0">
                <a:pos x="T8" y="T9"/>
              </a:cxn>
              <a:cxn ang="0">
                <a:pos x="T10" y="T11"/>
              </a:cxn>
            </a:cxnLst>
            <a:rect l="0" t="0" r="r" b="b"/>
            <a:pathLst>
              <a:path w="3010" h="133">
                <a:moveTo>
                  <a:pt x="77" y="0"/>
                </a:moveTo>
                <a:lnTo>
                  <a:pt x="77" y="0"/>
                </a:lnTo>
                <a:lnTo>
                  <a:pt x="0" y="133"/>
                </a:lnTo>
                <a:lnTo>
                  <a:pt x="3010" y="133"/>
                </a:lnTo>
                <a:lnTo>
                  <a:pt x="3010" y="0"/>
                </a:lnTo>
                <a:lnTo>
                  <a:pt x="77" y="0"/>
                </a:lnTo>
                <a:close/>
              </a:path>
            </a:pathLst>
          </a:custGeom>
          <a:solidFill>
            <a:srgbClr val="00964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15" name="Freeform 6">
            <a:extLst>
              <a:ext uri="{FF2B5EF4-FFF2-40B4-BE49-F238E27FC236}">
                <a16:creationId xmlns:a16="http://schemas.microsoft.com/office/drawing/2014/main" xmlns="" id="{D2D9A708-2507-4729-A27D-7BDBF8CC5DFA}"/>
              </a:ext>
            </a:extLst>
          </p:cNvPr>
          <p:cNvSpPr>
            <a:spLocks/>
          </p:cNvSpPr>
          <p:nvPr/>
        </p:nvSpPr>
        <p:spPr bwMode="auto">
          <a:xfrm>
            <a:off x="9034780" y="6727070"/>
            <a:ext cx="3157220" cy="136525"/>
          </a:xfrm>
          <a:custGeom>
            <a:avLst/>
            <a:gdLst>
              <a:gd name="T0" fmla="*/ 77 w 3010"/>
              <a:gd name="T1" fmla="*/ 0 h 133"/>
              <a:gd name="T2" fmla="*/ 77 w 3010"/>
              <a:gd name="T3" fmla="*/ 0 h 133"/>
              <a:gd name="T4" fmla="*/ 0 w 3010"/>
              <a:gd name="T5" fmla="*/ 133 h 133"/>
              <a:gd name="T6" fmla="*/ 3010 w 3010"/>
              <a:gd name="T7" fmla="*/ 133 h 133"/>
              <a:gd name="T8" fmla="*/ 3010 w 3010"/>
              <a:gd name="T9" fmla="*/ 0 h 133"/>
              <a:gd name="T10" fmla="*/ 77 w 3010"/>
              <a:gd name="T11" fmla="*/ 0 h 133"/>
            </a:gdLst>
            <a:ahLst/>
            <a:cxnLst>
              <a:cxn ang="0">
                <a:pos x="T0" y="T1"/>
              </a:cxn>
              <a:cxn ang="0">
                <a:pos x="T2" y="T3"/>
              </a:cxn>
              <a:cxn ang="0">
                <a:pos x="T4" y="T5"/>
              </a:cxn>
              <a:cxn ang="0">
                <a:pos x="T6" y="T7"/>
              </a:cxn>
              <a:cxn ang="0">
                <a:pos x="T8" y="T9"/>
              </a:cxn>
              <a:cxn ang="0">
                <a:pos x="T10" y="T11"/>
              </a:cxn>
            </a:cxnLst>
            <a:rect l="0" t="0" r="r" b="b"/>
            <a:pathLst>
              <a:path w="3010" h="133">
                <a:moveTo>
                  <a:pt x="77" y="0"/>
                </a:moveTo>
                <a:lnTo>
                  <a:pt x="77" y="0"/>
                </a:lnTo>
                <a:lnTo>
                  <a:pt x="0" y="133"/>
                </a:lnTo>
                <a:lnTo>
                  <a:pt x="3010" y="133"/>
                </a:lnTo>
                <a:lnTo>
                  <a:pt x="3010" y="0"/>
                </a:lnTo>
                <a:lnTo>
                  <a:pt x="77" y="0"/>
                </a:lnTo>
                <a:close/>
              </a:path>
            </a:pathLst>
          </a:custGeom>
          <a:solidFill>
            <a:srgbClr val="00964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10" name="Retângulo 5">
            <a:extLst>
              <a:ext uri="{FF2B5EF4-FFF2-40B4-BE49-F238E27FC236}">
                <a16:creationId xmlns:a16="http://schemas.microsoft.com/office/drawing/2014/main" xmlns="" id="{8DB954F8-1132-4CC7-9D7D-4ED9BE449CF1}"/>
              </a:ext>
            </a:extLst>
          </p:cNvPr>
          <p:cNvSpPr/>
          <p:nvPr/>
        </p:nvSpPr>
        <p:spPr>
          <a:xfrm>
            <a:off x="8614791" y="512764"/>
            <a:ext cx="3065144" cy="4284662"/>
          </a:xfrm>
          <a:prstGeom prst="rect">
            <a:avLst/>
          </a:prstGeom>
          <a:noFill/>
          <a:ln>
            <a:solidFill>
              <a:srgbClr val="4558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CaixaDeTexto 6">
            <a:extLst>
              <a:ext uri="{FF2B5EF4-FFF2-40B4-BE49-F238E27FC236}">
                <a16:creationId xmlns:a16="http://schemas.microsoft.com/office/drawing/2014/main" xmlns="" id="{FA6D4DC0-EBA1-4863-A424-BF55406197B1}"/>
              </a:ext>
            </a:extLst>
          </p:cNvPr>
          <p:cNvSpPr txBox="1"/>
          <p:nvPr/>
        </p:nvSpPr>
        <p:spPr>
          <a:xfrm>
            <a:off x="8827439" y="755293"/>
            <a:ext cx="2676572" cy="4042132"/>
          </a:xfrm>
          <a:prstGeom prst="rect">
            <a:avLst/>
          </a:prstGeom>
          <a:noFill/>
        </p:spPr>
        <p:txBody>
          <a:bodyPr wrap="square" numCol="1" rtlCol="0">
            <a:spAutoFit/>
          </a:bodyPr>
          <a:lstStyle/>
          <a:p>
            <a:pPr>
              <a:lnSpc>
                <a:spcPts val="2820"/>
              </a:lnSpc>
            </a:pPr>
            <a:r>
              <a:rPr lang="pt-BR" sz="2400" dirty="0">
                <a:solidFill>
                  <a:srgbClr val="455861"/>
                </a:solidFill>
                <a:latin typeface="Calibri" panose="020F0502020204030204" pitchFamily="34" charset="0"/>
                <a:cs typeface="Calibri" panose="020F0502020204030204" pitchFamily="34" charset="0"/>
              </a:rPr>
              <a:t>LOREM IPSUM DOLOR SIT AMET, CONSECTETUER ADIPISCING ELIT, SED DIAM NONUMMY NIBH EUISMOD TINCIDUNT UT LAOREET DOLORE MAGNA ALIQUAM ERAT VOLUTPAT. </a:t>
            </a:r>
          </a:p>
        </p:txBody>
      </p:sp>
      <p:sp>
        <p:nvSpPr>
          <p:cNvPr id="13" name="CaixaDeTexto 7">
            <a:extLst>
              <a:ext uri="{FF2B5EF4-FFF2-40B4-BE49-F238E27FC236}">
                <a16:creationId xmlns:a16="http://schemas.microsoft.com/office/drawing/2014/main" xmlns="" id="{CE534510-47D8-4CF0-AC68-3DAC128867A5}"/>
              </a:ext>
            </a:extLst>
          </p:cNvPr>
          <p:cNvSpPr txBox="1"/>
          <p:nvPr/>
        </p:nvSpPr>
        <p:spPr>
          <a:xfrm>
            <a:off x="687989" y="527684"/>
            <a:ext cx="6734492" cy="4154984"/>
          </a:xfrm>
          <a:prstGeom prst="rect">
            <a:avLst/>
          </a:prstGeom>
          <a:noFill/>
        </p:spPr>
        <p:txBody>
          <a:bodyPr wrap="square" numCol="1" rtlCol="0">
            <a:spAutoFit/>
          </a:bodyPr>
          <a:lstStyle/>
          <a:p>
            <a:r>
              <a:rPr lang="pt-BR" sz="2400" dirty="0" err="1">
                <a:solidFill>
                  <a:srgbClr val="455861"/>
                </a:solidFill>
                <a:latin typeface="Calibri Light" panose="020F0302020204030204" pitchFamily="34" charset="0"/>
                <a:cs typeface="Calibri Light" panose="020F0302020204030204" pitchFamily="34" charset="0"/>
              </a:rPr>
              <a:t>Duis</a:t>
            </a:r>
            <a:r>
              <a:rPr lang="pt-BR" sz="2400" dirty="0">
                <a:solidFill>
                  <a:srgbClr val="455861"/>
                </a:solidFill>
                <a:latin typeface="Calibri Light" panose="020F0302020204030204" pitchFamily="34" charset="0"/>
                <a:cs typeface="Calibri Light" panose="020F0302020204030204" pitchFamily="34" charset="0"/>
              </a:rPr>
              <a:t> autem </a:t>
            </a:r>
            <a:r>
              <a:rPr lang="pt-BR" sz="2400" dirty="0" err="1">
                <a:solidFill>
                  <a:srgbClr val="455861"/>
                </a:solidFill>
                <a:latin typeface="Calibri Light" panose="020F0302020204030204" pitchFamily="34" charset="0"/>
                <a:cs typeface="Calibri Light" panose="020F0302020204030204" pitchFamily="34" charset="0"/>
              </a:rPr>
              <a:t>vel</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eum</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iriure</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dolor</a:t>
            </a:r>
            <a:r>
              <a:rPr lang="pt-BR" sz="2400" dirty="0">
                <a:solidFill>
                  <a:srgbClr val="455861"/>
                </a:solidFill>
                <a:latin typeface="Calibri Light" panose="020F0302020204030204" pitchFamily="34" charset="0"/>
                <a:cs typeface="Calibri Light" panose="020F0302020204030204" pitchFamily="34" charset="0"/>
              </a:rPr>
              <a:t> in </a:t>
            </a:r>
            <a:r>
              <a:rPr lang="pt-BR" sz="2400" dirty="0" err="1">
                <a:solidFill>
                  <a:srgbClr val="455861"/>
                </a:solidFill>
                <a:latin typeface="Calibri Light" panose="020F0302020204030204" pitchFamily="34" charset="0"/>
                <a:cs typeface="Calibri Light" panose="020F0302020204030204" pitchFamily="34" charset="0"/>
              </a:rPr>
              <a:t>hendrerit</a:t>
            </a:r>
            <a:r>
              <a:rPr lang="pt-BR" sz="2400" dirty="0">
                <a:solidFill>
                  <a:srgbClr val="455861"/>
                </a:solidFill>
                <a:latin typeface="Calibri Light" panose="020F0302020204030204" pitchFamily="34" charset="0"/>
                <a:cs typeface="Calibri Light" panose="020F0302020204030204" pitchFamily="34" charset="0"/>
              </a:rPr>
              <a:t> in </a:t>
            </a:r>
            <a:r>
              <a:rPr lang="pt-BR" sz="2400" dirty="0" err="1">
                <a:solidFill>
                  <a:srgbClr val="455861"/>
                </a:solidFill>
                <a:latin typeface="Calibri Light" panose="020F0302020204030204" pitchFamily="34" charset="0"/>
                <a:cs typeface="Calibri Light" panose="020F0302020204030204" pitchFamily="34" charset="0"/>
              </a:rPr>
              <a:t>vulputate</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velit</a:t>
            </a:r>
            <a:r>
              <a:rPr lang="pt-BR" sz="2400" dirty="0">
                <a:solidFill>
                  <a:srgbClr val="455861"/>
                </a:solidFill>
                <a:latin typeface="Calibri Light" panose="020F0302020204030204" pitchFamily="34" charset="0"/>
                <a:cs typeface="Calibri Light" panose="020F0302020204030204" pitchFamily="34" charset="0"/>
              </a:rPr>
              <a:t> esse </a:t>
            </a:r>
            <a:r>
              <a:rPr lang="pt-BR" sz="2400" dirty="0" err="1">
                <a:solidFill>
                  <a:srgbClr val="455861"/>
                </a:solidFill>
                <a:latin typeface="Calibri Light" panose="020F0302020204030204" pitchFamily="34" charset="0"/>
                <a:cs typeface="Calibri Light" panose="020F0302020204030204" pitchFamily="34" charset="0"/>
              </a:rPr>
              <a:t>molestie</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consequat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vel</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illum</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dolore</a:t>
            </a:r>
            <a:r>
              <a:rPr lang="pt-BR" sz="2400" dirty="0">
                <a:solidFill>
                  <a:srgbClr val="455861"/>
                </a:solidFill>
                <a:latin typeface="Calibri Light" panose="020F0302020204030204" pitchFamily="34" charset="0"/>
                <a:cs typeface="Calibri Light" panose="020F0302020204030204" pitchFamily="34" charset="0"/>
              </a:rPr>
              <a:t> eu </a:t>
            </a:r>
            <a:r>
              <a:rPr lang="pt-BR" sz="2400" dirty="0" err="1">
                <a:solidFill>
                  <a:srgbClr val="455861"/>
                </a:solidFill>
                <a:latin typeface="Calibri Light" panose="020F0302020204030204" pitchFamily="34" charset="0"/>
                <a:cs typeface="Calibri Light" panose="020F0302020204030204" pitchFamily="34" charset="0"/>
              </a:rPr>
              <a:t>feugiat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nulla</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facilisis</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at</a:t>
            </a:r>
            <a:r>
              <a:rPr lang="pt-BR" sz="2400" dirty="0">
                <a:solidFill>
                  <a:srgbClr val="455861"/>
                </a:solidFill>
                <a:latin typeface="Calibri Light" panose="020F0302020204030204" pitchFamily="34" charset="0"/>
                <a:cs typeface="Calibri Light" panose="020F0302020204030204" pitchFamily="34" charset="0"/>
              </a:rPr>
              <a:t> vero </a:t>
            </a:r>
            <a:r>
              <a:rPr lang="pt-BR" sz="2400" dirty="0" err="1">
                <a:solidFill>
                  <a:srgbClr val="455861"/>
                </a:solidFill>
                <a:latin typeface="Calibri Light" panose="020F0302020204030204" pitchFamily="34" charset="0"/>
                <a:cs typeface="Calibri Light" panose="020F0302020204030204" pitchFamily="34" charset="0"/>
              </a:rPr>
              <a:t>eros</a:t>
            </a:r>
            <a:r>
              <a:rPr lang="pt-BR" sz="2400" dirty="0">
                <a:solidFill>
                  <a:srgbClr val="455861"/>
                </a:solidFill>
                <a:latin typeface="Calibri Light" panose="020F0302020204030204" pitchFamily="34" charset="0"/>
                <a:cs typeface="Calibri Light" panose="020F0302020204030204" pitchFamily="34" charset="0"/>
              </a:rPr>
              <a:t> et </a:t>
            </a:r>
            <a:r>
              <a:rPr lang="pt-BR" sz="2400" dirty="0" err="1">
                <a:solidFill>
                  <a:srgbClr val="455861"/>
                </a:solidFill>
                <a:latin typeface="Calibri Light" panose="020F0302020204030204" pitchFamily="34" charset="0"/>
                <a:cs typeface="Calibri Light" panose="020F0302020204030204" pitchFamily="34" charset="0"/>
              </a:rPr>
              <a:t>accumsan</a:t>
            </a:r>
            <a:r>
              <a:rPr lang="pt-BR" sz="2400" dirty="0">
                <a:solidFill>
                  <a:srgbClr val="455861"/>
                </a:solidFill>
                <a:latin typeface="Calibri Light" panose="020F0302020204030204" pitchFamily="34" charset="0"/>
                <a:cs typeface="Calibri Light" panose="020F0302020204030204" pitchFamily="34" charset="0"/>
              </a:rPr>
              <a:t> et </a:t>
            </a:r>
            <a:r>
              <a:rPr lang="pt-BR" sz="2400" dirty="0" err="1">
                <a:solidFill>
                  <a:srgbClr val="455861"/>
                </a:solidFill>
                <a:latin typeface="Calibri Light" panose="020F0302020204030204" pitchFamily="34" charset="0"/>
                <a:cs typeface="Calibri Light" panose="020F0302020204030204" pitchFamily="34" charset="0"/>
              </a:rPr>
              <a:t>iusto</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odio</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dignissim</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qui</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blandit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praesent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luptatum</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zzril</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delenit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augue</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duis</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dolore</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tenulla</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facilisi</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Lorem</a:t>
            </a:r>
            <a:r>
              <a:rPr lang="pt-BR" sz="2400" dirty="0">
                <a:solidFill>
                  <a:srgbClr val="455861"/>
                </a:solidFill>
                <a:latin typeface="Calibri Light" panose="020F0302020204030204" pitchFamily="34" charset="0"/>
                <a:cs typeface="Calibri Light" panose="020F0302020204030204" pitchFamily="34" charset="0"/>
              </a:rPr>
              <a:t> ipsum </a:t>
            </a:r>
            <a:r>
              <a:rPr lang="pt-BR" sz="2400" dirty="0" err="1">
                <a:solidFill>
                  <a:srgbClr val="455861"/>
                </a:solidFill>
                <a:latin typeface="Calibri Light" panose="020F0302020204030204" pitchFamily="34" charset="0"/>
                <a:cs typeface="Calibri Light" panose="020F0302020204030204" pitchFamily="34" charset="0"/>
              </a:rPr>
              <a:t>dolor</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sit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amet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consectetuer</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adipiscing</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elit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sed</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diam</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nonummy</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nibh</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euismod</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tincidunt</a:t>
            </a:r>
            <a:r>
              <a:rPr lang="pt-BR" sz="2400" dirty="0">
                <a:solidFill>
                  <a:srgbClr val="455861"/>
                </a:solidFill>
                <a:latin typeface="Calibri Light" panose="020F0302020204030204" pitchFamily="34" charset="0"/>
                <a:cs typeface="Calibri Light" panose="020F0302020204030204" pitchFamily="34" charset="0"/>
              </a:rPr>
              <a:t> ut </a:t>
            </a:r>
            <a:r>
              <a:rPr lang="pt-BR" sz="2400" dirty="0" err="1">
                <a:solidFill>
                  <a:srgbClr val="455861"/>
                </a:solidFill>
                <a:latin typeface="Calibri Light" panose="020F0302020204030204" pitchFamily="34" charset="0"/>
                <a:cs typeface="Calibri Light" panose="020F0302020204030204" pitchFamily="34" charset="0"/>
              </a:rPr>
              <a:t>laoreet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dolore</a:t>
            </a:r>
            <a:r>
              <a:rPr lang="pt-BR" sz="2400" dirty="0">
                <a:solidFill>
                  <a:srgbClr val="455861"/>
                </a:solidFill>
                <a:latin typeface="Calibri Light" panose="020F0302020204030204" pitchFamily="34" charset="0"/>
                <a:cs typeface="Calibri Light" panose="020F0302020204030204" pitchFamily="34" charset="0"/>
              </a:rPr>
              <a:t> magna </a:t>
            </a:r>
            <a:r>
              <a:rPr lang="pt-BR" sz="2400" dirty="0" err="1">
                <a:solidFill>
                  <a:srgbClr val="455861"/>
                </a:solidFill>
                <a:latin typeface="Calibri Light" panose="020F0302020204030204" pitchFamily="34" charset="0"/>
                <a:cs typeface="Calibri Light" panose="020F0302020204030204" pitchFamily="34" charset="0"/>
              </a:rPr>
              <a:t>aliquam</a:t>
            </a:r>
            <a:r>
              <a:rPr lang="pt-BR" sz="2400" dirty="0">
                <a:solidFill>
                  <a:srgbClr val="455861"/>
                </a:solidFill>
                <a:latin typeface="Calibri Light" panose="020F0302020204030204" pitchFamily="34" charset="0"/>
                <a:cs typeface="Calibri Light" panose="020F0302020204030204" pitchFamily="34" charset="0"/>
              </a:rPr>
              <a:t> erat </a:t>
            </a:r>
            <a:r>
              <a:rPr lang="pt-BR" sz="2400" dirty="0" err="1">
                <a:solidFill>
                  <a:srgbClr val="455861"/>
                </a:solidFill>
                <a:latin typeface="Calibri Light" panose="020F0302020204030204" pitchFamily="34" charset="0"/>
                <a:cs typeface="Calibri Light" panose="020F0302020204030204" pitchFamily="34" charset="0"/>
              </a:rPr>
              <a:t>volutpat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Duis</a:t>
            </a:r>
            <a:r>
              <a:rPr lang="pt-BR" sz="2400" dirty="0">
                <a:solidFill>
                  <a:srgbClr val="455861"/>
                </a:solidFill>
                <a:latin typeface="Calibri Light" panose="020F0302020204030204" pitchFamily="34" charset="0"/>
                <a:cs typeface="Calibri Light" panose="020F0302020204030204" pitchFamily="34" charset="0"/>
              </a:rPr>
              <a:t> autem </a:t>
            </a:r>
            <a:r>
              <a:rPr lang="pt-BR" sz="2400" dirty="0" err="1">
                <a:solidFill>
                  <a:srgbClr val="455861"/>
                </a:solidFill>
                <a:latin typeface="Calibri Light" panose="020F0302020204030204" pitchFamily="34" charset="0"/>
                <a:cs typeface="Calibri Light" panose="020F0302020204030204" pitchFamily="34" charset="0"/>
              </a:rPr>
              <a:t>vel</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eum</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iriure</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dolor</a:t>
            </a:r>
            <a:r>
              <a:rPr lang="pt-BR" sz="2400" dirty="0">
                <a:solidFill>
                  <a:srgbClr val="455861"/>
                </a:solidFill>
                <a:latin typeface="Calibri Light" panose="020F0302020204030204" pitchFamily="34" charset="0"/>
                <a:cs typeface="Calibri Light" panose="020F0302020204030204" pitchFamily="34" charset="0"/>
              </a:rPr>
              <a:t> in </a:t>
            </a:r>
            <a:r>
              <a:rPr lang="pt-BR" sz="2400" dirty="0" err="1">
                <a:solidFill>
                  <a:srgbClr val="455861"/>
                </a:solidFill>
                <a:latin typeface="Calibri Light" panose="020F0302020204030204" pitchFamily="34" charset="0"/>
                <a:cs typeface="Calibri Light" panose="020F0302020204030204" pitchFamily="34" charset="0"/>
              </a:rPr>
              <a:t>hendrerit</a:t>
            </a:r>
            <a:r>
              <a:rPr lang="pt-BR" sz="2400" dirty="0">
                <a:solidFill>
                  <a:srgbClr val="455861"/>
                </a:solidFill>
                <a:latin typeface="Calibri Light" panose="020F0302020204030204" pitchFamily="34" charset="0"/>
                <a:cs typeface="Calibri Light" panose="020F0302020204030204" pitchFamily="34" charset="0"/>
              </a:rPr>
              <a:t> in </a:t>
            </a:r>
            <a:r>
              <a:rPr lang="pt-BR" sz="2400" dirty="0" err="1">
                <a:solidFill>
                  <a:srgbClr val="455861"/>
                </a:solidFill>
                <a:latin typeface="Calibri Light" panose="020F0302020204030204" pitchFamily="34" charset="0"/>
                <a:cs typeface="Calibri Light" panose="020F0302020204030204" pitchFamily="34" charset="0"/>
              </a:rPr>
              <a:t>vulputate</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velit</a:t>
            </a:r>
            <a:r>
              <a:rPr lang="pt-BR" sz="2400" dirty="0">
                <a:solidFill>
                  <a:srgbClr val="455861"/>
                </a:solidFill>
                <a:latin typeface="Calibri Light" panose="020F0302020204030204" pitchFamily="34" charset="0"/>
                <a:cs typeface="Calibri Light" panose="020F0302020204030204" pitchFamily="34" charset="0"/>
              </a:rPr>
              <a:t> esse </a:t>
            </a:r>
            <a:r>
              <a:rPr lang="pt-BR" sz="2400" dirty="0" err="1">
                <a:solidFill>
                  <a:srgbClr val="455861"/>
                </a:solidFill>
                <a:latin typeface="Calibri Light" panose="020F0302020204030204" pitchFamily="34" charset="0"/>
                <a:cs typeface="Calibri Light" panose="020F0302020204030204" pitchFamily="34" charset="0"/>
              </a:rPr>
              <a:t>molestie</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consequat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vel</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illum</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dolore</a:t>
            </a:r>
            <a:r>
              <a:rPr lang="pt-BR" sz="2400" dirty="0">
                <a:solidFill>
                  <a:srgbClr val="455861"/>
                </a:solidFill>
                <a:latin typeface="Calibri Light" panose="020F0302020204030204" pitchFamily="34" charset="0"/>
                <a:cs typeface="Calibri Light" panose="020F0302020204030204" pitchFamily="34" charset="0"/>
              </a:rPr>
              <a:t> eu </a:t>
            </a:r>
            <a:r>
              <a:rPr lang="pt-BR" sz="2400" dirty="0" err="1">
                <a:solidFill>
                  <a:srgbClr val="455861"/>
                </a:solidFill>
                <a:latin typeface="Calibri Light" panose="020F0302020204030204" pitchFamily="34" charset="0"/>
                <a:cs typeface="Calibri Light" panose="020F0302020204030204" pitchFamily="34" charset="0"/>
              </a:rPr>
              <a:t>feugiat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nulla</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facilisis</a:t>
            </a:r>
            <a:endParaRPr lang="pt-BR" sz="2400" dirty="0">
              <a:solidFill>
                <a:srgbClr val="455861"/>
              </a:solidFill>
              <a:latin typeface="Calibri Light" panose="020F0302020204030204" pitchFamily="34" charset="0"/>
              <a:cs typeface="Calibri Light" panose="020F0302020204030204" pitchFamily="34" charset="0"/>
            </a:endParaRPr>
          </a:p>
        </p:txBody>
      </p:sp>
      <p:pic>
        <p:nvPicPr>
          <p:cNvPr id="14" name="Imagem 5">
            <a:extLst>
              <a:ext uri="{FF2B5EF4-FFF2-40B4-BE49-F238E27FC236}">
                <a16:creationId xmlns:a16="http://schemas.microsoft.com/office/drawing/2014/main" xmlns="" id="{90B96F06-F717-4FE6-8010-1FF1B5AB16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8681" y="5234488"/>
            <a:ext cx="2207392" cy="1560843"/>
          </a:xfrm>
          <a:prstGeom prst="rect">
            <a:avLst/>
          </a:prstGeom>
        </p:spPr>
      </p:pic>
    </p:spTree>
    <p:extLst>
      <p:ext uri="{BB962C8B-B14F-4D97-AF65-F5344CB8AC3E}">
        <p14:creationId xmlns:p14="http://schemas.microsoft.com/office/powerpoint/2010/main" val="2738562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a:extLst>
              <a:ext uri="{FF2B5EF4-FFF2-40B4-BE49-F238E27FC236}">
                <a16:creationId xmlns:a16="http://schemas.microsoft.com/office/drawing/2014/main" xmlns="" id="{2E593AA0-6941-4172-A9D0-46C5964692BA}"/>
              </a:ext>
            </a:extLst>
          </p:cNvPr>
          <p:cNvSpPr>
            <a:spLocks noChangeAspect="1" noChangeArrowheads="1" noTextEdit="1"/>
          </p:cNvSpPr>
          <p:nvPr/>
        </p:nvSpPr>
        <p:spPr bwMode="auto">
          <a:xfrm>
            <a:off x="0" y="6573838"/>
            <a:ext cx="12192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 name="Freeform 5">
            <a:extLst>
              <a:ext uri="{FF2B5EF4-FFF2-40B4-BE49-F238E27FC236}">
                <a16:creationId xmlns:a16="http://schemas.microsoft.com/office/drawing/2014/main" xmlns="" id="{03CF060B-2EC8-4D5E-A486-274C189480FC}"/>
              </a:ext>
            </a:extLst>
          </p:cNvPr>
          <p:cNvSpPr>
            <a:spLocks/>
          </p:cNvSpPr>
          <p:nvPr/>
        </p:nvSpPr>
        <p:spPr bwMode="auto">
          <a:xfrm>
            <a:off x="-1519111" y="6732665"/>
            <a:ext cx="10187623" cy="136525"/>
          </a:xfrm>
          <a:custGeom>
            <a:avLst/>
            <a:gdLst>
              <a:gd name="T0" fmla="*/ 0 w 9712"/>
              <a:gd name="T1" fmla="*/ 0 h 133"/>
              <a:gd name="T2" fmla="*/ 0 w 9712"/>
              <a:gd name="T3" fmla="*/ 0 h 133"/>
              <a:gd name="T4" fmla="*/ 0 w 9712"/>
              <a:gd name="T5" fmla="*/ 133 h 133"/>
              <a:gd name="T6" fmla="*/ 9635 w 9712"/>
              <a:gd name="T7" fmla="*/ 133 h 133"/>
              <a:gd name="T8" fmla="*/ 9712 w 9712"/>
              <a:gd name="T9" fmla="*/ 0 h 133"/>
              <a:gd name="T10" fmla="*/ 0 w 9712"/>
              <a:gd name="T11" fmla="*/ 0 h 133"/>
            </a:gdLst>
            <a:ahLst/>
            <a:cxnLst>
              <a:cxn ang="0">
                <a:pos x="T0" y="T1"/>
              </a:cxn>
              <a:cxn ang="0">
                <a:pos x="T2" y="T3"/>
              </a:cxn>
              <a:cxn ang="0">
                <a:pos x="T4" y="T5"/>
              </a:cxn>
              <a:cxn ang="0">
                <a:pos x="T6" y="T7"/>
              </a:cxn>
              <a:cxn ang="0">
                <a:pos x="T8" y="T9"/>
              </a:cxn>
              <a:cxn ang="0">
                <a:pos x="T10" y="T11"/>
              </a:cxn>
            </a:cxnLst>
            <a:rect l="0" t="0" r="r" b="b"/>
            <a:pathLst>
              <a:path w="9712" h="133">
                <a:moveTo>
                  <a:pt x="0" y="0"/>
                </a:moveTo>
                <a:lnTo>
                  <a:pt x="0" y="0"/>
                </a:lnTo>
                <a:lnTo>
                  <a:pt x="0" y="133"/>
                </a:lnTo>
                <a:lnTo>
                  <a:pt x="9635" y="133"/>
                </a:lnTo>
                <a:lnTo>
                  <a:pt x="9712" y="0"/>
                </a:lnTo>
                <a:lnTo>
                  <a:pt x="0" y="0"/>
                </a:lnTo>
                <a:close/>
              </a:path>
            </a:pathLst>
          </a:custGeom>
          <a:solidFill>
            <a:srgbClr val="1567B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5" name="Freeform 6">
            <a:extLst>
              <a:ext uri="{FF2B5EF4-FFF2-40B4-BE49-F238E27FC236}">
                <a16:creationId xmlns:a16="http://schemas.microsoft.com/office/drawing/2014/main" xmlns="" id="{3923C067-2DA6-407F-BE8D-C40B54882ADE}"/>
              </a:ext>
            </a:extLst>
          </p:cNvPr>
          <p:cNvSpPr>
            <a:spLocks/>
          </p:cNvSpPr>
          <p:nvPr/>
        </p:nvSpPr>
        <p:spPr bwMode="auto">
          <a:xfrm>
            <a:off x="8729472" y="6732665"/>
            <a:ext cx="3157220" cy="136525"/>
          </a:xfrm>
          <a:custGeom>
            <a:avLst/>
            <a:gdLst>
              <a:gd name="T0" fmla="*/ 77 w 3010"/>
              <a:gd name="T1" fmla="*/ 0 h 133"/>
              <a:gd name="T2" fmla="*/ 77 w 3010"/>
              <a:gd name="T3" fmla="*/ 0 h 133"/>
              <a:gd name="T4" fmla="*/ 0 w 3010"/>
              <a:gd name="T5" fmla="*/ 133 h 133"/>
              <a:gd name="T6" fmla="*/ 3010 w 3010"/>
              <a:gd name="T7" fmla="*/ 133 h 133"/>
              <a:gd name="T8" fmla="*/ 3010 w 3010"/>
              <a:gd name="T9" fmla="*/ 0 h 133"/>
              <a:gd name="T10" fmla="*/ 77 w 3010"/>
              <a:gd name="T11" fmla="*/ 0 h 133"/>
            </a:gdLst>
            <a:ahLst/>
            <a:cxnLst>
              <a:cxn ang="0">
                <a:pos x="T0" y="T1"/>
              </a:cxn>
              <a:cxn ang="0">
                <a:pos x="T2" y="T3"/>
              </a:cxn>
              <a:cxn ang="0">
                <a:pos x="T4" y="T5"/>
              </a:cxn>
              <a:cxn ang="0">
                <a:pos x="T6" y="T7"/>
              </a:cxn>
              <a:cxn ang="0">
                <a:pos x="T8" y="T9"/>
              </a:cxn>
              <a:cxn ang="0">
                <a:pos x="T10" y="T11"/>
              </a:cxn>
            </a:cxnLst>
            <a:rect l="0" t="0" r="r" b="b"/>
            <a:pathLst>
              <a:path w="3010" h="133">
                <a:moveTo>
                  <a:pt x="77" y="0"/>
                </a:moveTo>
                <a:lnTo>
                  <a:pt x="77" y="0"/>
                </a:lnTo>
                <a:lnTo>
                  <a:pt x="0" y="133"/>
                </a:lnTo>
                <a:lnTo>
                  <a:pt x="3010" y="133"/>
                </a:lnTo>
                <a:lnTo>
                  <a:pt x="3010" y="0"/>
                </a:lnTo>
                <a:lnTo>
                  <a:pt x="77" y="0"/>
                </a:lnTo>
                <a:close/>
              </a:path>
            </a:pathLst>
          </a:custGeom>
          <a:solidFill>
            <a:srgbClr val="00964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15" name="Freeform 6">
            <a:extLst>
              <a:ext uri="{FF2B5EF4-FFF2-40B4-BE49-F238E27FC236}">
                <a16:creationId xmlns:a16="http://schemas.microsoft.com/office/drawing/2014/main" xmlns="" id="{D2D9A708-2507-4729-A27D-7BDBF8CC5DFA}"/>
              </a:ext>
            </a:extLst>
          </p:cNvPr>
          <p:cNvSpPr>
            <a:spLocks/>
          </p:cNvSpPr>
          <p:nvPr/>
        </p:nvSpPr>
        <p:spPr bwMode="auto">
          <a:xfrm>
            <a:off x="9034780" y="6727070"/>
            <a:ext cx="3157220" cy="136525"/>
          </a:xfrm>
          <a:custGeom>
            <a:avLst/>
            <a:gdLst>
              <a:gd name="T0" fmla="*/ 77 w 3010"/>
              <a:gd name="T1" fmla="*/ 0 h 133"/>
              <a:gd name="T2" fmla="*/ 77 w 3010"/>
              <a:gd name="T3" fmla="*/ 0 h 133"/>
              <a:gd name="T4" fmla="*/ 0 w 3010"/>
              <a:gd name="T5" fmla="*/ 133 h 133"/>
              <a:gd name="T6" fmla="*/ 3010 w 3010"/>
              <a:gd name="T7" fmla="*/ 133 h 133"/>
              <a:gd name="T8" fmla="*/ 3010 w 3010"/>
              <a:gd name="T9" fmla="*/ 0 h 133"/>
              <a:gd name="T10" fmla="*/ 77 w 3010"/>
              <a:gd name="T11" fmla="*/ 0 h 133"/>
            </a:gdLst>
            <a:ahLst/>
            <a:cxnLst>
              <a:cxn ang="0">
                <a:pos x="T0" y="T1"/>
              </a:cxn>
              <a:cxn ang="0">
                <a:pos x="T2" y="T3"/>
              </a:cxn>
              <a:cxn ang="0">
                <a:pos x="T4" y="T5"/>
              </a:cxn>
              <a:cxn ang="0">
                <a:pos x="T6" y="T7"/>
              </a:cxn>
              <a:cxn ang="0">
                <a:pos x="T8" y="T9"/>
              </a:cxn>
              <a:cxn ang="0">
                <a:pos x="T10" y="T11"/>
              </a:cxn>
            </a:cxnLst>
            <a:rect l="0" t="0" r="r" b="b"/>
            <a:pathLst>
              <a:path w="3010" h="133">
                <a:moveTo>
                  <a:pt x="77" y="0"/>
                </a:moveTo>
                <a:lnTo>
                  <a:pt x="77" y="0"/>
                </a:lnTo>
                <a:lnTo>
                  <a:pt x="0" y="133"/>
                </a:lnTo>
                <a:lnTo>
                  <a:pt x="3010" y="133"/>
                </a:lnTo>
                <a:lnTo>
                  <a:pt x="3010" y="0"/>
                </a:lnTo>
                <a:lnTo>
                  <a:pt x="77" y="0"/>
                </a:lnTo>
                <a:close/>
              </a:path>
            </a:pathLst>
          </a:custGeom>
          <a:solidFill>
            <a:srgbClr val="00964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pic>
        <p:nvPicPr>
          <p:cNvPr id="9" name="Imagem 11">
            <a:extLst>
              <a:ext uri="{FF2B5EF4-FFF2-40B4-BE49-F238E27FC236}">
                <a16:creationId xmlns:a16="http://schemas.microsoft.com/office/drawing/2014/main" xmlns="" id="{560ABA93-73D3-49E3-A55D-99FC0BE82392}"/>
              </a:ext>
            </a:extLst>
          </p:cNvPr>
          <p:cNvPicPr>
            <a:picLocks noChangeAspect="1"/>
          </p:cNvPicPr>
          <p:nvPr/>
        </p:nvPicPr>
        <p:blipFill rotWithShape="1">
          <a:blip r:embed="rId3"/>
          <a:srcRect l="25904" t="10698" r="18839" b="26825"/>
          <a:stretch/>
        </p:blipFill>
        <p:spPr>
          <a:xfrm>
            <a:off x="665606" y="695642"/>
            <a:ext cx="3065145" cy="4284663"/>
          </a:xfrm>
          <a:prstGeom prst="rect">
            <a:avLst/>
          </a:prstGeom>
        </p:spPr>
      </p:pic>
      <p:sp>
        <p:nvSpPr>
          <p:cNvPr id="13" name="CaixaDeTexto 12">
            <a:extLst>
              <a:ext uri="{FF2B5EF4-FFF2-40B4-BE49-F238E27FC236}">
                <a16:creationId xmlns:a16="http://schemas.microsoft.com/office/drawing/2014/main" xmlns="" id="{4CDF6E2C-56D7-4677-B4A7-A407B03B5AB0}"/>
              </a:ext>
            </a:extLst>
          </p:cNvPr>
          <p:cNvSpPr txBox="1"/>
          <p:nvPr/>
        </p:nvSpPr>
        <p:spPr>
          <a:xfrm>
            <a:off x="4084765" y="4428434"/>
            <a:ext cx="7424482" cy="584775"/>
          </a:xfrm>
          <a:prstGeom prst="rect">
            <a:avLst/>
          </a:prstGeom>
          <a:noFill/>
        </p:spPr>
        <p:txBody>
          <a:bodyPr wrap="square" rtlCol="0">
            <a:spAutoFit/>
          </a:bodyPr>
          <a:lstStyle/>
          <a:p>
            <a:r>
              <a:rPr lang="pt-BR" sz="1600" b="1" dirty="0" err="1">
                <a:latin typeface="Calibri" panose="020F0502020204030204" pitchFamily="34" charset="0"/>
                <a:cs typeface="Calibri" panose="020F0502020204030204" pitchFamily="34" charset="0"/>
              </a:rPr>
              <a:t>Lorem</a:t>
            </a:r>
            <a:r>
              <a:rPr lang="pt-BR" sz="1600" b="1" dirty="0">
                <a:latin typeface="Calibri" panose="020F0502020204030204" pitchFamily="34" charset="0"/>
                <a:cs typeface="Calibri" panose="020F0502020204030204" pitchFamily="34" charset="0"/>
              </a:rPr>
              <a:t> ipsum </a:t>
            </a:r>
            <a:r>
              <a:rPr lang="pt-BR" sz="1600" b="1" dirty="0" err="1">
                <a:latin typeface="Calibri" panose="020F0502020204030204" pitchFamily="34" charset="0"/>
                <a:cs typeface="Calibri" panose="020F0502020204030204" pitchFamily="34" charset="0"/>
              </a:rPr>
              <a:t>dolor</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sit</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amet</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consectetuer</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adipiscing</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elit</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sed</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diam</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nonummy</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nibh</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euismod</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tincidunt</a:t>
            </a:r>
            <a:r>
              <a:rPr lang="pt-BR" sz="1600" b="1" dirty="0">
                <a:latin typeface="Calibri" panose="020F0502020204030204" pitchFamily="34" charset="0"/>
                <a:cs typeface="Calibri" panose="020F0502020204030204" pitchFamily="34" charset="0"/>
              </a:rPr>
              <a:t> ut </a:t>
            </a:r>
            <a:r>
              <a:rPr lang="pt-BR" sz="1600" b="1" dirty="0" err="1">
                <a:latin typeface="Calibri" panose="020F0502020204030204" pitchFamily="34" charset="0"/>
                <a:cs typeface="Calibri" panose="020F0502020204030204" pitchFamily="34" charset="0"/>
              </a:rPr>
              <a:t>laoreet</a:t>
            </a:r>
            <a:r>
              <a:rPr lang="pt-BR" sz="1600" b="1" dirty="0">
                <a:latin typeface="Calibri" panose="020F0502020204030204" pitchFamily="34" charset="0"/>
                <a:cs typeface="Calibri" panose="020F0502020204030204" pitchFamily="34" charset="0"/>
              </a:rPr>
              <a:t>.</a:t>
            </a:r>
          </a:p>
        </p:txBody>
      </p:sp>
      <p:sp>
        <p:nvSpPr>
          <p:cNvPr id="14" name="CaixaDeTexto 8">
            <a:extLst>
              <a:ext uri="{FF2B5EF4-FFF2-40B4-BE49-F238E27FC236}">
                <a16:creationId xmlns:a16="http://schemas.microsoft.com/office/drawing/2014/main" xmlns="" id="{72071DE9-852E-4D03-9458-47741C4E3944}"/>
              </a:ext>
            </a:extLst>
          </p:cNvPr>
          <p:cNvSpPr txBox="1"/>
          <p:nvPr/>
        </p:nvSpPr>
        <p:spPr>
          <a:xfrm>
            <a:off x="4084765" y="710564"/>
            <a:ext cx="7424482" cy="3046988"/>
          </a:xfrm>
          <a:prstGeom prst="rect">
            <a:avLst/>
          </a:prstGeom>
          <a:noFill/>
        </p:spPr>
        <p:txBody>
          <a:bodyPr wrap="square" numCol="1" rtlCol="0">
            <a:spAutoFit/>
          </a:bodyPr>
          <a:lstStyle/>
          <a:p>
            <a:r>
              <a:rPr lang="pt-BR" sz="2400" dirty="0" err="1">
                <a:solidFill>
                  <a:srgbClr val="455861"/>
                </a:solidFill>
                <a:latin typeface="Calibri Light" panose="020F0302020204030204" pitchFamily="34" charset="0"/>
                <a:cs typeface="Calibri Light" panose="020F0302020204030204" pitchFamily="34" charset="0"/>
              </a:rPr>
              <a:t>Duis</a:t>
            </a:r>
            <a:r>
              <a:rPr lang="pt-BR" sz="2400" dirty="0">
                <a:solidFill>
                  <a:srgbClr val="455861"/>
                </a:solidFill>
                <a:latin typeface="Calibri Light" panose="020F0302020204030204" pitchFamily="34" charset="0"/>
                <a:cs typeface="Calibri Light" panose="020F0302020204030204" pitchFamily="34" charset="0"/>
              </a:rPr>
              <a:t> autem </a:t>
            </a:r>
            <a:r>
              <a:rPr lang="pt-BR" sz="2400" dirty="0" err="1">
                <a:solidFill>
                  <a:srgbClr val="455861"/>
                </a:solidFill>
                <a:latin typeface="Calibri Light" panose="020F0302020204030204" pitchFamily="34" charset="0"/>
                <a:cs typeface="Calibri Light" panose="020F0302020204030204" pitchFamily="34" charset="0"/>
              </a:rPr>
              <a:t>vel</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eum</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iriure</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dolor</a:t>
            </a:r>
            <a:r>
              <a:rPr lang="pt-BR" sz="2400" dirty="0">
                <a:solidFill>
                  <a:srgbClr val="455861"/>
                </a:solidFill>
                <a:latin typeface="Calibri Light" panose="020F0302020204030204" pitchFamily="34" charset="0"/>
                <a:cs typeface="Calibri Light" panose="020F0302020204030204" pitchFamily="34" charset="0"/>
              </a:rPr>
              <a:t> in </a:t>
            </a:r>
            <a:r>
              <a:rPr lang="pt-BR" sz="2400" dirty="0" err="1">
                <a:solidFill>
                  <a:srgbClr val="455861"/>
                </a:solidFill>
                <a:latin typeface="Calibri Light" panose="020F0302020204030204" pitchFamily="34" charset="0"/>
                <a:cs typeface="Calibri Light" panose="020F0302020204030204" pitchFamily="34" charset="0"/>
              </a:rPr>
              <a:t>hendrerit</a:t>
            </a:r>
            <a:r>
              <a:rPr lang="pt-BR" sz="2400" dirty="0">
                <a:solidFill>
                  <a:srgbClr val="455861"/>
                </a:solidFill>
                <a:latin typeface="Calibri Light" panose="020F0302020204030204" pitchFamily="34" charset="0"/>
                <a:cs typeface="Calibri Light" panose="020F0302020204030204" pitchFamily="34" charset="0"/>
              </a:rPr>
              <a:t> in </a:t>
            </a:r>
            <a:r>
              <a:rPr lang="pt-BR" sz="2400" dirty="0" err="1">
                <a:solidFill>
                  <a:srgbClr val="455861"/>
                </a:solidFill>
                <a:latin typeface="Calibri Light" panose="020F0302020204030204" pitchFamily="34" charset="0"/>
                <a:cs typeface="Calibri Light" panose="020F0302020204030204" pitchFamily="34" charset="0"/>
              </a:rPr>
              <a:t>vulputate</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velit</a:t>
            </a:r>
            <a:r>
              <a:rPr lang="pt-BR" sz="2400" dirty="0">
                <a:solidFill>
                  <a:srgbClr val="455861"/>
                </a:solidFill>
                <a:latin typeface="Calibri Light" panose="020F0302020204030204" pitchFamily="34" charset="0"/>
                <a:cs typeface="Calibri Light" panose="020F0302020204030204" pitchFamily="34" charset="0"/>
              </a:rPr>
              <a:t> esse </a:t>
            </a:r>
            <a:r>
              <a:rPr lang="pt-BR" sz="2400" dirty="0" err="1">
                <a:solidFill>
                  <a:srgbClr val="455861"/>
                </a:solidFill>
                <a:latin typeface="Calibri Light" panose="020F0302020204030204" pitchFamily="34" charset="0"/>
                <a:cs typeface="Calibri Light" panose="020F0302020204030204" pitchFamily="34" charset="0"/>
              </a:rPr>
              <a:t>molestie</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consequat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vel</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illum</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dolore</a:t>
            </a:r>
            <a:r>
              <a:rPr lang="pt-BR" sz="2400" dirty="0">
                <a:solidFill>
                  <a:srgbClr val="455861"/>
                </a:solidFill>
                <a:latin typeface="Calibri Light" panose="020F0302020204030204" pitchFamily="34" charset="0"/>
                <a:cs typeface="Calibri Light" panose="020F0302020204030204" pitchFamily="34" charset="0"/>
              </a:rPr>
              <a:t> eu </a:t>
            </a:r>
            <a:r>
              <a:rPr lang="pt-BR" sz="2400" dirty="0" err="1">
                <a:solidFill>
                  <a:srgbClr val="455861"/>
                </a:solidFill>
                <a:latin typeface="Calibri Light" panose="020F0302020204030204" pitchFamily="34" charset="0"/>
                <a:cs typeface="Calibri Light" panose="020F0302020204030204" pitchFamily="34" charset="0"/>
              </a:rPr>
              <a:t>feugiat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nulla</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facilisis</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at</a:t>
            </a:r>
            <a:r>
              <a:rPr lang="pt-BR" sz="2400" dirty="0">
                <a:solidFill>
                  <a:srgbClr val="455861"/>
                </a:solidFill>
                <a:latin typeface="Calibri Light" panose="020F0302020204030204" pitchFamily="34" charset="0"/>
                <a:cs typeface="Calibri Light" panose="020F0302020204030204" pitchFamily="34" charset="0"/>
              </a:rPr>
              <a:t> vero </a:t>
            </a:r>
            <a:r>
              <a:rPr lang="pt-BR" sz="2400" dirty="0" err="1">
                <a:solidFill>
                  <a:srgbClr val="455861"/>
                </a:solidFill>
                <a:latin typeface="Calibri Light" panose="020F0302020204030204" pitchFamily="34" charset="0"/>
                <a:cs typeface="Calibri Light" panose="020F0302020204030204" pitchFamily="34" charset="0"/>
              </a:rPr>
              <a:t>eros</a:t>
            </a:r>
            <a:r>
              <a:rPr lang="pt-BR" sz="2400" dirty="0">
                <a:solidFill>
                  <a:srgbClr val="455861"/>
                </a:solidFill>
                <a:latin typeface="Calibri Light" panose="020F0302020204030204" pitchFamily="34" charset="0"/>
                <a:cs typeface="Calibri Light" panose="020F0302020204030204" pitchFamily="34" charset="0"/>
              </a:rPr>
              <a:t> et </a:t>
            </a:r>
            <a:r>
              <a:rPr lang="pt-BR" sz="2400" dirty="0" err="1">
                <a:solidFill>
                  <a:srgbClr val="455861"/>
                </a:solidFill>
                <a:latin typeface="Calibri Light" panose="020F0302020204030204" pitchFamily="34" charset="0"/>
                <a:cs typeface="Calibri Light" panose="020F0302020204030204" pitchFamily="34" charset="0"/>
              </a:rPr>
              <a:t>accumsan</a:t>
            </a:r>
            <a:r>
              <a:rPr lang="pt-BR" sz="2400" dirty="0">
                <a:solidFill>
                  <a:srgbClr val="455861"/>
                </a:solidFill>
                <a:latin typeface="Calibri Light" panose="020F0302020204030204" pitchFamily="34" charset="0"/>
                <a:cs typeface="Calibri Light" panose="020F0302020204030204" pitchFamily="34" charset="0"/>
              </a:rPr>
              <a:t> et </a:t>
            </a:r>
            <a:r>
              <a:rPr lang="pt-BR" sz="2400" dirty="0" err="1">
                <a:solidFill>
                  <a:srgbClr val="455861"/>
                </a:solidFill>
                <a:latin typeface="Calibri Light" panose="020F0302020204030204" pitchFamily="34" charset="0"/>
                <a:cs typeface="Calibri Light" panose="020F0302020204030204" pitchFamily="34" charset="0"/>
              </a:rPr>
              <a:t>iusto</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odio</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dignissim</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qui</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blandit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praesent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luptatum</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zzril</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delenit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augue</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duis</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dolore</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tenulla</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facilisi</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Lorem</a:t>
            </a:r>
            <a:r>
              <a:rPr lang="pt-BR" sz="2400" dirty="0">
                <a:solidFill>
                  <a:srgbClr val="455861"/>
                </a:solidFill>
                <a:latin typeface="Calibri Light" panose="020F0302020204030204" pitchFamily="34" charset="0"/>
                <a:cs typeface="Calibri Light" panose="020F0302020204030204" pitchFamily="34" charset="0"/>
              </a:rPr>
              <a:t> ipsum </a:t>
            </a:r>
            <a:r>
              <a:rPr lang="pt-BR" sz="2400" dirty="0" err="1">
                <a:solidFill>
                  <a:srgbClr val="455861"/>
                </a:solidFill>
                <a:latin typeface="Calibri Light" panose="020F0302020204030204" pitchFamily="34" charset="0"/>
                <a:cs typeface="Calibri Light" panose="020F0302020204030204" pitchFamily="34" charset="0"/>
              </a:rPr>
              <a:t>dolor</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sit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amet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consectetuer</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adipiscing</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elit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sed</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diam</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nonummy</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nibh</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euismod</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tincidunt</a:t>
            </a:r>
            <a:r>
              <a:rPr lang="pt-BR" sz="2400" dirty="0">
                <a:solidFill>
                  <a:srgbClr val="455861"/>
                </a:solidFill>
                <a:latin typeface="Calibri Light" panose="020F0302020204030204" pitchFamily="34" charset="0"/>
                <a:cs typeface="Calibri Light" panose="020F0302020204030204" pitchFamily="34" charset="0"/>
              </a:rPr>
              <a:t> ut </a:t>
            </a:r>
            <a:r>
              <a:rPr lang="pt-BR" sz="2400" dirty="0" err="1">
                <a:solidFill>
                  <a:srgbClr val="455861"/>
                </a:solidFill>
                <a:latin typeface="Calibri Light" panose="020F0302020204030204" pitchFamily="34" charset="0"/>
                <a:cs typeface="Calibri Light" panose="020F0302020204030204" pitchFamily="34" charset="0"/>
              </a:rPr>
              <a:t>laoreet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dolore</a:t>
            </a:r>
            <a:r>
              <a:rPr lang="pt-BR" sz="2400" dirty="0">
                <a:solidFill>
                  <a:srgbClr val="455861"/>
                </a:solidFill>
                <a:latin typeface="Calibri Light" panose="020F0302020204030204" pitchFamily="34" charset="0"/>
                <a:cs typeface="Calibri Light" panose="020F0302020204030204" pitchFamily="34" charset="0"/>
              </a:rPr>
              <a:t> magna </a:t>
            </a:r>
            <a:r>
              <a:rPr lang="pt-BR" sz="2400" dirty="0" err="1">
                <a:solidFill>
                  <a:srgbClr val="455861"/>
                </a:solidFill>
                <a:latin typeface="Calibri Light" panose="020F0302020204030204" pitchFamily="34" charset="0"/>
                <a:cs typeface="Calibri Light" panose="020F0302020204030204" pitchFamily="34" charset="0"/>
              </a:rPr>
              <a:t>aliquam</a:t>
            </a:r>
            <a:r>
              <a:rPr lang="pt-BR" sz="2400" dirty="0">
                <a:solidFill>
                  <a:srgbClr val="455861"/>
                </a:solidFill>
                <a:latin typeface="Calibri Light" panose="020F0302020204030204" pitchFamily="34" charset="0"/>
                <a:cs typeface="Calibri Light" panose="020F0302020204030204" pitchFamily="34" charset="0"/>
              </a:rPr>
              <a:t> erat </a:t>
            </a:r>
            <a:r>
              <a:rPr lang="pt-BR" sz="2400" dirty="0" err="1">
                <a:solidFill>
                  <a:srgbClr val="455861"/>
                </a:solidFill>
                <a:latin typeface="Calibri Light" panose="020F0302020204030204" pitchFamily="34" charset="0"/>
                <a:cs typeface="Calibri Light" panose="020F0302020204030204" pitchFamily="34" charset="0"/>
              </a:rPr>
              <a:t>volutpat</a:t>
            </a:r>
            <a:r>
              <a:rPr lang="pt-BR" sz="2400" dirty="0">
                <a:solidFill>
                  <a:srgbClr val="455861"/>
                </a:solidFill>
                <a:latin typeface="Calibri Light" panose="020F0302020204030204" pitchFamily="34" charset="0"/>
                <a:cs typeface="Calibri Light" panose="020F0302020204030204" pitchFamily="34" charset="0"/>
              </a:rPr>
              <a:t>. </a:t>
            </a:r>
          </a:p>
        </p:txBody>
      </p:sp>
      <p:pic>
        <p:nvPicPr>
          <p:cNvPr id="11" name="Imagem 5">
            <a:extLst>
              <a:ext uri="{FF2B5EF4-FFF2-40B4-BE49-F238E27FC236}">
                <a16:creationId xmlns:a16="http://schemas.microsoft.com/office/drawing/2014/main" xmlns="" id="{90B96F06-F717-4FE6-8010-1FF1B5AB16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8681" y="5234488"/>
            <a:ext cx="2207392" cy="1560843"/>
          </a:xfrm>
          <a:prstGeom prst="rect">
            <a:avLst/>
          </a:prstGeom>
        </p:spPr>
      </p:pic>
    </p:spTree>
    <p:extLst>
      <p:ext uri="{BB962C8B-B14F-4D97-AF65-F5344CB8AC3E}">
        <p14:creationId xmlns:p14="http://schemas.microsoft.com/office/powerpoint/2010/main" val="206815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a:extLst>
              <a:ext uri="{FF2B5EF4-FFF2-40B4-BE49-F238E27FC236}">
                <a16:creationId xmlns:a16="http://schemas.microsoft.com/office/drawing/2014/main" xmlns="" id="{2E593AA0-6941-4172-A9D0-46C5964692BA}"/>
              </a:ext>
            </a:extLst>
          </p:cNvPr>
          <p:cNvSpPr>
            <a:spLocks noChangeAspect="1" noChangeArrowheads="1" noTextEdit="1"/>
          </p:cNvSpPr>
          <p:nvPr/>
        </p:nvSpPr>
        <p:spPr bwMode="auto">
          <a:xfrm>
            <a:off x="0" y="6573838"/>
            <a:ext cx="12192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 name="Freeform 5">
            <a:extLst>
              <a:ext uri="{FF2B5EF4-FFF2-40B4-BE49-F238E27FC236}">
                <a16:creationId xmlns:a16="http://schemas.microsoft.com/office/drawing/2014/main" xmlns="" id="{03CF060B-2EC8-4D5E-A486-274C189480FC}"/>
              </a:ext>
            </a:extLst>
          </p:cNvPr>
          <p:cNvSpPr>
            <a:spLocks/>
          </p:cNvSpPr>
          <p:nvPr/>
        </p:nvSpPr>
        <p:spPr bwMode="auto">
          <a:xfrm>
            <a:off x="-1519111" y="6732665"/>
            <a:ext cx="10187623" cy="136525"/>
          </a:xfrm>
          <a:custGeom>
            <a:avLst/>
            <a:gdLst>
              <a:gd name="T0" fmla="*/ 0 w 9712"/>
              <a:gd name="T1" fmla="*/ 0 h 133"/>
              <a:gd name="T2" fmla="*/ 0 w 9712"/>
              <a:gd name="T3" fmla="*/ 0 h 133"/>
              <a:gd name="T4" fmla="*/ 0 w 9712"/>
              <a:gd name="T5" fmla="*/ 133 h 133"/>
              <a:gd name="T6" fmla="*/ 9635 w 9712"/>
              <a:gd name="T7" fmla="*/ 133 h 133"/>
              <a:gd name="T8" fmla="*/ 9712 w 9712"/>
              <a:gd name="T9" fmla="*/ 0 h 133"/>
              <a:gd name="T10" fmla="*/ 0 w 9712"/>
              <a:gd name="T11" fmla="*/ 0 h 133"/>
            </a:gdLst>
            <a:ahLst/>
            <a:cxnLst>
              <a:cxn ang="0">
                <a:pos x="T0" y="T1"/>
              </a:cxn>
              <a:cxn ang="0">
                <a:pos x="T2" y="T3"/>
              </a:cxn>
              <a:cxn ang="0">
                <a:pos x="T4" y="T5"/>
              </a:cxn>
              <a:cxn ang="0">
                <a:pos x="T6" y="T7"/>
              </a:cxn>
              <a:cxn ang="0">
                <a:pos x="T8" y="T9"/>
              </a:cxn>
              <a:cxn ang="0">
                <a:pos x="T10" y="T11"/>
              </a:cxn>
            </a:cxnLst>
            <a:rect l="0" t="0" r="r" b="b"/>
            <a:pathLst>
              <a:path w="9712" h="133">
                <a:moveTo>
                  <a:pt x="0" y="0"/>
                </a:moveTo>
                <a:lnTo>
                  <a:pt x="0" y="0"/>
                </a:lnTo>
                <a:lnTo>
                  <a:pt x="0" y="133"/>
                </a:lnTo>
                <a:lnTo>
                  <a:pt x="9635" y="133"/>
                </a:lnTo>
                <a:lnTo>
                  <a:pt x="9712" y="0"/>
                </a:lnTo>
                <a:lnTo>
                  <a:pt x="0" y="0"/>
                </a:lnTo>
                <a:close/>
              </a:path>
            </a:pathLst>
          </a:custGeom>
          <a:solidFill>
            <a:srgbClr val="1567B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5" name="Freeform 6">
            <a:extLst>
              <a:ext uri="{FF2B5EF4-FFF2-40B4-BE49-F238E27FC236}">
                <a16:creationId xmlns:a16="http://schemas.microsoft.com/office/drawing/2014/main" xmlns="" id="{3923C067-2DA6-407F-BE8D-C40B54882ADE}"/>
              </a:ext>
            </a:extLst>
          </p:cNvPr>
          <p:cNvSpPr>
            <a:spLocks/>
          </p:cNvSpPr>
          <p:nvPr/>
        </p:nvSpPr>
        <p:spPr bwMode="auto">
          <a:xfrm>
            <a:off x="8729472" y="6732665"/>
            <a:ext cx="3157220" cy="136525"/>
          </a:xfrm>
          <a:custGeom>
            <a:avLst/>
            <a:gdLst>
              <a:gd name="T0" fmla="*/ 77 w 3010"/>
              <a:gd name="T1" fmla="*/ 0 h 133"/>
              <a:gd name="T2" fmla="*/ 77 w 3010"/>
              <a:gd name="T3" fmla="*/ 0 h 133"/>
              <a:gd name="T4" fmla="*/ 0 w 3010"/>
              <a:gd name="T5" fmla="*/ 133 h 133"/>
              <a:gd name="T6" fmla="*/ 3010 w 3010"/>
              <a:gd name="T7" fmla="*/ 133 h 133"/>
              <a:gd name="T8" fmla="*/ 3010 w 3010"/>
              <a:gd name="T9" fmla="*/ 0 h 133"/>
              <a:gd name="T10" fmla="*/ 77 w 3010"/>
              <a:gd name="T11" fmla="*/ 0 h 133"/>
            </a:gdLst>
            <a:ahLst/>
            <a:cxnLst>
              <a:cxn ang="0">
                <a:pos x="T0" y="T1"/>
              </a:cxn>
              <a:cxn ang="0">
                <a:pos x="T2" y="T3"/>
              </a:cxn>
              <a:cxn ang="0">
                <a:pos x="T4" y="T5"/>
              </a:cxn>
              <a:cxn ang="0">
                <a:pos x="T6" y="T7"/>
              </a:cxn>
              <a:cxn ang="0">
                <a:pos x="T8" y="T9"/>
              </a:cxn>
              <a:cxn ang="0">
                <a:pos x="T10" y="T11"/>
              </a:cxn>
            </a:cxnLst>
            <a:rect l="0" t="0" r="r" b="b"/>
            <a:pathLst>
              <a:path w="3010" h="133">
                <a:moveTo>
                  <a:pt x="77" y="0"/>
                </a:moveTo>
                <a:lnTo>
                  <a:pt x="77" y="0"/>
                </a:lnTo>
                <a:lnTo>
                  <a:pt x="0" y="133"/>
                </a:lnTo>
                <a:lnTo>
                  <a:pt x="3010" y="133"/>
                </a:lnTo>
                <a:lnTo>
                  <a:pt x="3010" y="0"/>
                </a:lnTo>
                <a:lnTo>
                  <a:pt x="77" y="0"/>
                </a:lnTo>
                <a:close/>
              </a:path>
            </a:pathLst>
          </a:custGeom>
          <a:solidFill>
            <a:srgbClr val="00964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15" name="Freeform 6">
            <a:extLst>
              <a:ext uri="{FF2B5EF4-FFF2-40B4-BE49-F238E27FC236}">
                <a16:creationId xmlns:a16="http://schemas.microsoft.com/office/drawing/2014/main" xmlns="" id="{D2D9A708-2507-4729-A27D-7BDBF8CC5DFA}"/>
              </a:ext>
            </a:extLst>
          </p:cNvPr>
          <p:cNvSpPr>
            <a:spLocks/>
          </p:cNvSpPr>
          <p:nvPr/>
        </p:nvSpPr>
        <p:spPr bwMode="auto">
          <a:xfrm>
            <a:off x="9034780" y="6727070"/>
            <a:ext cx="3157220" cy="136525"/>
          </a:xfrm>
          <a:custGeom>
            <a:avLst/>
            <a:gdLst>
              <a:gd name="T0" fmla="*/ 77 w 3010"/>
              <a:gd name="T1" fmla="*/ 0 h 133"/>
              <a:gd name="T2" fmla="*/ 77 w 3010"/>
              <a:gd name="T3" fmla="*/ 0 h 133"/>
              <a:gd name="T4" fmla="*/ 0 w 3010"/>
              <a:gd name="T5" fmla="*/ 133 h 133"/>
              <a:gd name="T6" fmla="*/ 3010 w 3010"/>
              <a:gd name="T7" fmla="*/ 133 h 133"/>
              <a:gd name="T8" fmla="*/ 3010 w 3010"/>
              <a:gd name="T9" fmla="*/ 0 h 133"/>
              <a:gd name="T10" fmla="*/ 77 w 3010"/>
              <a:gd name="T11" fmla="*/ 0 h 133"/>
            </a:gdLst>
            <a:ahLst/>
            <a:cxnLst>
              <a:cxn ang="0">
                <a:pos x="T0" y="T1"/>
              </a:cxn>
              <a:cxn ang="0">
                <a:pos x="T2" y="T3"/>
              </a:cxn>
              <a:cxn ang="0">
                <a:pos x="T4" y="T5"/>
              </a:cxn>
              <a:cxn ang="0">
                <a:pos x="T6" y="T7"/>
              </a:cxn>
              <a:cxn ang="0">
                <a:pos x="T8" y="T9"/>
              </a:cxn>
              <a:cxn ang="0">
                <a:pos x="T10" y="T11"/>
              </a:cxn>
            </a:cxnLst>
            <a:rect l="0" t="0" r="r" b="b"/>
            <a:pathLst>
              <a:path w="3010" h="133">
                <a:moveTo>
                  <a:pt x="77" y="0"/>
                </a:moveTo>
                <a:lnTo>
                  <a:pt x="77" y="0"/>
                </a:lnTo>
                <a:lnTo>
                  <a:pt x="0" y="133"/>
                </a:lnTo>
                <a:lnTo>
                  <a:pt x="3010" y="133"/>
                </a:lnTo>
                <a:lnTo>
                  <a:pt x="3010" y="0"/>
                </a:lnTo>
                <a:lnTo>
                  <a:pt x="77" y="0"/>
                </a:lnTo>
                <a:close/>
              </a:path>
            </a:pathLst>
          </a:custGeom>
          <a:solidFill>
            <a:srgbClr val="00964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pic>
        <p:nvPicPr>
          <p:cNvPr id="10" name="Imagem 4">
            <a:extLst>
              <a:ext uri="{FF2B5EF4-FFF2-40B4-BE49-F238E27FC236}">
                <a16:creationId xmlns:a16="http://schemas.microsoft.com/office/drawing/2014/main" xmlns="" id="{4F850EB4-E89C-4F9A-BF54-2E2E4FEAB110}"/>
              </a:ext>
            </a:extLst>
          </p:cNvPr>
          <p:cNvPicPr>
            <a:picLocks noChangeAspect="1"/>
          </p:cNvPicPr>
          <p:nvPr/>
        </p:nvPicPr>
        <p:blipFill>
          <a:blip r:embed="rId3"/>
          <a:stretch>
            <a:fillRect/>
          </a:stretch>
        </p:blipFill>
        <p:spPr>
          <a:xfrm>
            <a:off x="4431323" y="512762"/>
            <a:ext cx="6535256" cy="3676081"/>
          </a:xfrm>
          <a:prstGeom prst="rect">
            <a:avLst/>
          </a:prstGeom>
        </p:spPr>
      </p:pic>
      <p:sp>
        <p:nvSpPr>
          <p:cNvPr id="12" name="Retângulo 5">
            <a:extLst>
              <a:ext uri="{FF2B5EF4-FFF2-40B4-BE49-F238E27FC236}">
                <a16:creationId xmlns:a16="http://schemas.microsoft.com/office/drawing/2014/main" xmlns="" id="{56720687-5DAF-4DEB-B6DC-F6694CFB3A7C}"/>
              </a:ext>
            </a:extLst>
          </p:cNvPr>
          <p:cNvSpPr/>
          <p:nvPr/>
        </p:nvSpPr>
        <p:spPr>
          <a:xfrm>
            <a:off x="0" y="512762"/>
            <a:ext cx="4360985" cy="5868987"/>
          </a:xfrm>
          <a:prstGeom prst="rect">
            <a:avLst/>
          </a:prstGeom>
          <a:solidFill>
            <a:srgbClr val="4558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CaixaDeTexto 6">
            <a:extLst>
              <a:ext uri="{FF2B5EF4-FFF2-40B4-BE49-F238E27FC236}">
                <a16:creationId xmlns:a16="http://schemas.microsoft.com/office/drawing/2014/main" xmlns="" id="{56DDFAEC-14F4-498F-865B-86223556C506}"/>
              </a:ext>
            </a:extLst>
          </p:cNvPr>
          <p:cNvSpPr txBox="1"/>
          <p:nvPr/>
        </p:nvSpPr>
        <p:spPr>
          <a:xfrm>
            <a:off x="1019175" y="938876"/>
            <a:ext cx="3143488" cy="4893647"/>
          </a:xfrm>
          <a:prstGeom prst="rect">
            <a:avLst/>
          </a:prstGeom>
          <a:noFill/>
        </p:spPr>
        <p:txBody>
          <a:bodyPr wrap="square" rtlCol="0">
            <a:spAutoFit/>
          </a:bodyPr>
          <a:lstStyle/>
          <a:p>
            <a:r>
              <a:rPr lang="pt-BR" sz="2400" b="1" dirty="0" err="1">
                <a:solidFill>
                  <a:schemeClr val="bg1"/>
                </a:solidFill>
                <a:latin typeface="Calibri" panose="020F0502020204030204" pitchFamily="34" charset="0"/>
                <a:cs typeface="Calibri" panose="020F0502020204030204" pitchFamily="34" charset="0"/>
              </a:rPr>
              <a:t>Lorem</a:t>
            </a:r>
            <a:r>
              <a:rPr lang="pt-BR" sz="2400" b="1" dirty="0">
                <a:solidFill>
                  <a:schemeClr val="bg1"/>
                </a:solidFill>
                <a:latin typeface="Calibri" panose="020F0502020204030204" pitchFamily="34" charset="0"/>
                <a:cs typeface="Calibri" panose="020F0502020204030204" pitchFamily="34" charset="0"/>
              </a:rPr>
              <a:t> ipsum </a:t>
            </a:r>
            <a:r>
              <a:rPr lang="pt-BR" sz="2400" b="1" dirty="0" err="1">
                <a:solidFill>
                  <a:schemeClr val="bg1"/>
                </a:solidFill>
                <a:latin typeface="Calibri" panose="020F0502020204030204" pitchFamily="34" charset="0"/>
                <a:cs typeface="Calibri" panose="020F0502020204030204" pitchFamily="34" charset="0"/>
              </a:rPr>
              <a:t>dolor</a:t>
            </a:r>
            <a:r>
              <a:rPr lang="pt-BR" sz="2400" b="1" dirty="0">
                <a:solidFill>
                  <a:schemeClr val="bg1"/>
                </a:solidFill>
                <a:latin typeface="Calibri" panose="020F0502020204030204" pitchFamily="34" charset="0"/>
                <a:cs typeface="Calibri" panose="020F0502020204030204" pitchFamily="34" charset="0"/>
              </a:rPr>
              <a:t> </a:t>
            </a:r>
            <a:r>
              <a:rPr lang="pt-BR" sz="2400" b="1" dirty="0" err="1">
                <a:solidFill>
                  <a:schemeClr val="bg1"/>
                </a:solidFill>
                <a:latin typeface="Calibri" panose="020F0502020204030204" pitchFamily="34" charset="0"/>
                <a:cs typeface="Calibri" panose="020F0502020204030204" pitchFamily="34" charset="0"/>
              </a:rPr>
              <a:t>sit</a:t>
            </a:r>
            <a:r>
              <a:rPr lang="pt-BR" sz="2400" b="1" dirty="0">
                <a:solidFill>
                  <a:schemeClr val="bg1"/>
                </a:solidFill>
                <a:latin typeface="Calibri" panose="020F0502020204030204" pitchFamily="34" charset="0"/>
                <a:cs typeface="Calibri" panose="020F0502020204030204" pitchFamily="34" charset="0"/>
              </a:rPr>
              <a:t> </a:t>
            </a:r>
            <a:r>
              <a:rPr lang="pt-BR" sz="2400" b="1" dirty="0" err="1">
                <a:solidFill>
                  <a:schemeClr val="bg1"/>
                </a:solidFill>
                <a:latin typeface="Calibri" panose="020F0502020204030204" pitchFamily="34" charset="0"/>
                <a:cs typeface="Calibri" panose="020F0502020204030204" pitchFamily="34" charset="0"/>
              </a:rPr>
              <a:t>amet</a:t>
            </a:r>
            <a:r>
              <a:rPr lang="pt-BR" sz="2400" b="1" dirty="0">
                <a:solidFill>
                  <a:schemeClr val="bg1"/>
                </a:solidFill>
                <a:latin typeface="Calibri" panose="020F0502020204030204" pitchFamily="34" charset="0"/>
                <a:cs typeface="Calibri" panose="020F0502020204030204" pitchFamily="34" charset="0"/>
              </a:rPr>
              <a:t>, </a:t>
            </a:r>
            <a:r>
              <a:rPr lang="pt-BR" sz="2400" b="1" dirty="0" err="1">
                <a:solidFill>
                  <a:schemeClr val="bg1"/>
                </a:solidFill>
                <a:latin typeface="Calibri" panose="020F0502020204030204" pitchFamily="34" charset="0"/>
                <a:cs typeface="Calibri" panose="020F0502020204030204" pitchFamily="34" charset="0"/>
              </a:rPr>
              <a:t>consectetuer</a:t>
            </a:r>
            <a:r>
              <a:rPr lang="pt-BR" sz="2400" b="1" dirty="0">
                <a:solidFill>
                  <a:schemeClr val="bg1"/>
                </a:solidFill>
                <a:latin typeface="Calibri" panose="020F0502020204030204" pitchFamily="34" charset="0"/>
                <a:cs typeface="Calibri" panose="020F0502020204030204" pitchFamily="34" charset="0"/>
              </a:rPr>
              <a:t> </a:t>
            </a:r>
            <a:r>
              <a:rPr lang="pt-BR" sz="2400" b="1" dirty="0" err="1">
                <a:solidFill>
                  <a:schemeClr val="bg1"/>
                </a:solidFill>
                <a:latin typeface="Calibri" panose="020F0502020204030204" pitchFamily="34" charset="0"/>
                <a:cs typeface="Calibri" panose="020F0502020204030204" pitchFamily="34" charset="0"/>
              </a:rPr>
              <a:t>adipiscing</a:t>
            </a:r>
            <a:r>
              <a:rPr lang="pt-BR" sz="2400" b="1" dirty="0">
                <a:solidFill>
                  <a:schemeClr val="bg1"/>
                </a:solidFill>
                <a:latin typeface="Calibri" panose="020F0502020204030204" pitchFamily="34" charset="0"/>
                <a:cs typeface="Calibri" panose="020F0502020204030204" pitchFamily="34" charset="0"/>
              </a:rPr>
              <a:t> </a:t>
            </a:r>
            <a:r>
              <a:rPr lang="pt-BR" sz="2400" b="1" dirty="0" err="1">
                <a:solidFill>
                  <a:schemeClr val="bg1"/>
                </a:solidFill>
                <a:latin typeface="Calibri" panose="020F0502020204030204" pitchFamily="34" charset="0"/>
                <a:cs typeface="Calibri" panose="020F0502020204030204" pitchFamily="34" charset="0"/>
              </a:rPr>
              <a:t>elit</a:t>
            </a:r>
            <a:r>
              <a:rPr lang="pt-BR" sz="2400" b="1" dirty="0">
                <a:solidFill>
                  <a:schemeClr val="bg1"/>
                </a:solidFill>
                <a:latin typeface="Calibri" panose="020F0502020204030204" pitchFamily="34" charset="0"/>
                <a:cs typeface="Calibri" panose="020F0502020204030204" pitchFamily="34" charset="0"/>
              </a:rPr>
              <a:t>, </a:t>
            </a:r>
            <a:r>
              <a:rPr lang="pt-BR" sz="2400" b="1" dirty="0" err="1">
                <a:solidFill>
                  <a:schemeClr val="bg1"/>
                </a:solidFill>
                <a:latin typeface="Calibri" panose="020F0502020204030204" pitchFamily="34" charset="0"/>
                <a:cs typeface="Calibri" panose="020F0502020204030204" pitchFamily="34" charset="0"/>
              </a:rPr>
              <a:t>sed</a:t>
            </a:r>
            <a:r>
              <a:rPr lang="pt-BR" sz="2400" b="1" dirty="0">
                <a:solidFill>
                  <a:schemeClr val="bg1"/>
                </a:solidFill>
                <a:latin typeface="Calibri" panose="020F0502020204030204" pitchFamily="34" charset="0"/>
                <a:cs typeface="Calibri" panose="020F0502020204030204" pitchFamily="34" charset="0"/>
              </a:rPr>
              <a:t> </a:t>
            </a:r>
            <a:r>
              <a:rPr lang="pt-BR" sz="2400" b="1" dirty="0" err="1">
                <a:solidFill>
                  <a:schemeClr val="bg1"/>
                </a:solidFill>
                <a:latin typeface="Calibri" panose="020F0502020204030204" pitchFamily="34" charset="0"/>
                <a:cs typeface="Calibri" panose="020F0502020204030204" pitchFamily="34" charset="0"/>
              </a:rPr>
              <a:t>diam</a:t>
            </a:r>
            <a:r>
              <a:rPr lang="pt-BR" sz="2400" b="1" dirty="0">
                <a:solidFill>
                  <a:schemeClr val="bg1"/>
                </a:solidFill>
                <a:latin typeface="Calibri" panose="020F0502020204030204" pitchFamily="34" charset="0"/>
                <a:cs typeface="Calibri" panose="020F0502020204030204" pitchFamily="34" charset="0"/>
              </a:rPr>
              <a:t> </a:t>
            </a:r>
            <a:r>
              <a:rPr lang="pt-BR" sz="2400" b="1" dirty="0" err="1">
                <a:solidFill>
                  <a:schemeClr val="bg1"/>
                </a:solidFill>
                <a:latin typeface="Calibri" panose="020F0502020204030204" pitchFamily="34" charset="0"/>
                <a:cs typeface="Calibri" panose="020F0502020204030204" pitchFamily="34" charset="0"/>
              </a:rPr>
              <a:t>nonummy</a:t>
            </a:r>
            <a:r>
              <a:rPr lang="pt-BR" sz="2400" b="1" dirty="0">
                <a:solidFill>
                  <a:schemeClr val="bg1"/>
                </a:solidFill>
                <a:latin typeface="Calibri" panose="020F0502020204030204" pitchFamily="34" charset="0"/>
                <a:cs typeface="Calibri" panose="020F0502020204030204" pitchFamily="34" charset="0"/>
              </a:rPr>
              <a:t> </a:t>
            </a:r>
            <a:r>
              <a:rPr lang="pt-BR" sz="2400" b="1" dirty="0" err="1">
                <a:solidFill>
                  <a:schemeClr val="bg1"/>
                </a:solidFill>
                <a:latin typeface="Calibri" panose="020F0502020204030204" pitchFamily="34" charset="0"/>
                <a:cs typeface="Calibri" panose="020F0502020204030204" pitchFamily="34" charset="0"/>
              </a:rPr>
              <a:t>nibh</a:t>
            </a:r>
            <a:r>
              <a:rPr lang="pt-BR" sz="2400" b="1" dirty="0">
                <a:solidFill>
                  <a:schemeClr val="bg1"/>
                </a:solidFill>
                <a:latin typeface="Calibri" panose="020F0502020204030204" pitchFamily="34" charset="0"/>
                <a:cs typeface="Calibri" panose="020F0502020204030204" pitchFamily="34" charset="0"/>
              </a:rPr>
              <a:t> </a:t>
            </a:r>
            <a:r>
              <a:rPr lang="pt-BR" sz="2400" b="1" dirty="0" err="1">
                <a:solidFill>
                  <a:schemeClr val="bg1"/>
                </a:solidFill>
                <a:latin typeface="Calibri" panose="020F0502020204030204" pitchFamily="34" charset="0"/>
                <a:cs typeface="Calibri" panose="020F0502020204030204" pitchFamily="34" charset="0"/>
              </a:rPr>
              <a:t>euismod</a:t>
            </a:r>
            <a:r>
              <a:rPr lang="pt-BR" sz="2400" b="1" dirty="0">
                <a:solidFill>
                  <a:schemeClr val="bg1"/>
                </a:solidFill>
                <a:latin typeface="Calibri" panose="020F0502020204030204" pitchFamily="34" charset="0"/>
                <a:cs typeface="Calibri" panose="020F0502020204030204" pitchFamily="34" charset="0"/>
              </a:rPr>
              <a:t> </a:t>
            </a:r>
            <a:r>
              <a:rPr lang="pt-BR" sz="2400" b="1" dirty="0" err="1">
                <a:solidFill>
                  <a:schemeClr val="bg1"/>
                </a:solidFill>
                <a:latin typeface="Calibri" panose="020F0502020204030204" pitchFamily="34" charset="0"/>
                <a:cs typeface="Calibri" panose="020F0502020204030204" pitchFamily="34" charset="0"/>
              </a:rPr>
              <a:t>tincidunt</a:t>
            </a:r>
            <a:r>
              <a:rPr lang="pt-BR" sz="2400" b="1" dirty="0">
                <a:solidFill>
                  <a:schemeClr val="bg1"/>
                </a:solidFill>
                <a:latin typeface="Calibri" panose="020F0502020204030204" pitchFamily="34" charset="0"/>
                <a:cs typeface="Calibri" panose="020F0502020204030204" pitchFamily="34" charset="0"/>
              </a:rPr>
              <a:t> ut </a:t>
            </a:r>
            <a:r>
              <a:rPr lang="pt-BR" sz="2400" b="1" dirty="0" err="1">
                <a:solidFill>
                  <a:schemeClr val="bg1"/>
                </a:solidFill>
                <a:latin typeface="Calibri" panose="020F0502020204030204" pitchFamily="34" charset="0"/>
                <a:cs typeface="Calibri" panose="020F0502020204030204" pitchFamily="34" charset="0"/>
              </a:rPr>
              <a:t>laoreet</a:t>
            </a:r>
            <a:r>
              <a:rPr lang="pt-BR" sz="2400" b="1" dirty="0">
                <a:solidFill>
                  <a:schemeClr val="bg1"/>
                </a:solidFill>
                <a:latin typeface="Calibri" panose="020F0502020204030204" pitchFamily="34" charset="0"/>
                <a:cs typeface="Calibri" panose="020F0502020204030204" pitchFamily="34" charset="0"/>
              </a:rPr>
              <a:t> </a:t>
            </a:r>
            <a:r>
              <a:rPr lang="pt-BR" sz="2400" b="1" dirty="0" err="1">
                <a:solidFill>
                  <a:schemeClr val="bg1"/>
                </a:solidFill>
                <a:latin typeface="Calibri" panose="020F0502020204030204" pitchFamily="34" charset="0"/>
                <a:cs typeface="Calibri" panose="020F0502020204030204" pitchFamily="34" charset="0"/>
              </a:rPr>
              <a:t>dolore</a:t>
            </a:r>
            <a:r>
              <a:rPr lang="pt-BR" sz="2400" b="1" dirty="0">
                <a:solidFill>
                  <a:schemeClr val="bg1"/>
                </a:solidFill>
                <a:latin typeface="Calibri" panose="020F0502020204030204" pitchFamily="34" charset="0"/>
                <a:cs typeface="Calibri" panose="020F0502020204030204" pitchFamily="34" charset="0"/>
              </a:rPr>
              <a:t> magna </a:t>
            </a:r>
            <a:r>
              <a:rPr lang="pt-BR" sz="2400" b="1" dirty="0" err="1">
                <a:solidFill>
                  <a:schemeClr val="bg1"/>
                </a:solidFill>
                <a:latin typeface="Calibri" panose="020F0502020204030204" pitchFamily="34" charset="0"/>
                <a:cs typeface="Calibri" panose="020F0502020204030204" pitchFamily="34" charset="0"/>
              </a:rPr>
              <a:t>aliquam</a:t>
            </a:r>
            <a:r>
              <a:rPr lang="pt-BR" sz="2400" b="1" dirty="0">
                <a:solidFill>
                  <a:schemeClr val="bg1"/>
                </a:solidFill>
                <a:latin typeface="Calibri" panose="020F0502020204030204" pitchFamily="34" charset="0"/>
                <a:cs typeface="Calibri" panose="020F0502020204030204" pitchFamily="34" charset="0"/>
              </a:rPr>
              <a:t> erat </a:t>
            </a:r>
            <a:r>
              <a:rPr lang="pt-BR" sz="2400" b="1" dirty="0" err="1">
                <a:solidFill>
                  <a:schemeClr val="bg1"/>
                </a:solidFill>
                <a:latin typeface="Calibri" panose="020F0502020204030204" pitchFamily="34" charset="0"/>
                <a:cs typeface="Calibri" panose="020F0502020204030204" pitchFamily="34" charset="0"/>
              </a:rPr>
              <a:t>volutpat</a:t>
            </a:r>
            <a:r>
              <a:rPr lang="pt-BR" sz="2400" b="1" dirty="0">
                <a:solidFill>
                  <a:schemeClr val="bg1"/>
                </a:solidFill>
                <a:latin typeface="Calibri" panose="020F0502020204030204" pitchFamily="34" charset="0"/>
                <a:cs typeface="Calibri" panose="020F0502020204030204" pitchFamily="34" charset="0"/>
              </a:rPr>
              <a:t>. Ut </a:t>
            </a:r>
            <a:r>
              <a:rPr lang="pt-BR" sz="2400" b="1" dirty="0" err="1">
                <a:solidFill>
                  <a:schemeClr val="bg1"/>
                </a:solidFill>
                <a:latin typeface="Calibri" panose="020F0502020204030204" pitchFamily="34" charset="0"/>
                <a:cs typeface="Calibri" panose="020F0502020204030204" pitchFamily="34" charset="0"/>
              </a:rPr>
              <a:t>wisi</a:t>
            </a:r>
            <a:r>
              <a:rPr lang="pt-BR" sz="2400" b="1" dirty="0">
                <a:solidFill>
                  <a:schemeClr val="bg1"/>
                </a:solidFill>
                <a:latin typeface="Calibri" panose="020F0502020204030204" pitchFamily="34" charset="0"/>
                <a:cs typeface="Calibri" panose="020F0502020204030204" pitchFamily="34" charset="0"/>
              </a:rPr>
              <a:t> </a:t>
            </a:r>
            <a:r>
              <a:rPr lang="pt-BR" sz="2400" b="1" dirty="0" err="1">
                <a:solidFill>
                  <a:schemeClr val="bg1"/>
                </a:solidFill>
                <a:latin typeface="Calibri" panose="020F0502020204030204" pitchFamily="34" charset="0"/>
                <a:cs typeface="Calibri" panose="020F0502020204030204" pitchFamily="34" charset="0"/>
              </a:rPr>
              <a:t>enim</a:t>
            </a:r>
            <a:r>
              <a:rPr lang="pt-BR" sz="2400" b="1" dirty="0">
                <a:solidFill>
                  <a:schemeClr val="bg1"/>
                </a:solidFill>
                <a:latin typeface="Calibri" panose="020F0502020204030204" pitchFamily="34" charset="0"/>
                <a:cs typeface="Calibri" panose="020F0502020204030204" pitchFamily="34" charset="0"/>
              </a:rPr>
              <a:t> ad </a:t>
            </a:r>
            <a:r>
              <a:rPr lang="pt-BR" sz="2400" b="1" dirty="0" err="1">
                <a:solidFill>
                  <a:schemeClr val="bg1"/>
                </a:solidFill>
                <a:latin typeface="Calibri" panose="020F0502020204030204" pitchFamily="34" charset="0"/>
                <a:cs typeface="Calibri" panose="020F0502020204030204" pitchFamily="34" charset="0"/>
              </a:rPr>
              <a:t>minim</a:t>
            </a:r>
            <a:r>
              <a:rPr lang="pt-BR" sz="2400" b="1" dirty="0">
                <a:solidFill>
                  <a:schemeClr val="bg1"/>
                </a:solidFill>
                <a:latin typeface="Calibri" panose="020F0502020204030204" pitchFamily="34" charset="0"/>
                <a:cs typeface="Calibri" panose="020F0502020204030204" pitchFamily="34" charset="0"/>
              </a:rPr>
              <a:t> </a:t>
            </a:r>
            <a:r>
              <a:rPr lang="pt-BR" sz="2400" b="1" dirty="0" err="1">
                <a:solidFill>
                  <a:schemeClr val="bg1"/>
                </a:solidFill>
                <a:latin typeface="Calibri" panose="020F0502020204030204" pitchFamily="34" charset="0"/>
                <a:cs typeface="Calibri" panose="020F0502020204030204" pitchFamily="34" charset="0"/>
              </a:rPr>
              <a:t>veniam</a:t>
            </a:r>
            <a:r>
              <a:rPr lang="pt-BR" sz="2400" b="1" dirty="0">
                <a:solidFill>
                  <a:schemeClr val="bg1"/>
                </a:solidFill>
                <a:latin typeface="Calibri" panose="020F0502020204030204" pitchFamily="34" charset="0"/>
                <a:cs typeface="Calibri" panose="020F0502020204030204" pitchFamily="34" charset="0"/>
              </a:rPr>
              <a:t>, quis </a:t>
            </a:r>
            <a:r>
              <a:rPr lang="pt-BR" sz="2400" b="1" dirty="0" err="1">
                <a:solidFill>
                  <a:schemeClr val="bg1"/>
                </a:solidFill>
                <a:latin typeface="Calibri" panose="020F0502020204030204" pitchFamily="34" charset="0"/>
                <a:cs typeface="Calibri" panose="020F0502020204030204" pitchFamily="34" charset="0"/>
              </a:rPr>
              <a:t>lobortis</a:t>
            </a:r>
            <a:r>
              <a:rPr lang="pt-BR" sz="2400" b="1" dirty="0">
                <a:solidFill>
                  <a:schemeClr val="bg1"/>
                </a:solidFill>
                <a:latin typeface="Calibri" panose="020F0502020204030204" pitchFamily="34" charset="0"/>
                <a:cs typeface="Calibri" panose="020F0502020204030204" pitchFamily="34" charset="0"/>
              </a:rPr>
              <a:t> </a:t>
            </a:r>
            <a:r>
              <a:rPr lang="pt-BR" sz="2400" b="1" dirty="0" err="1">
                <a:solidFill>
                  <a:schemeClr val="bg1"/>
                </a:solidFill>
                <a:latin typeface="Calibri" panose="020F0502020204030204" pitchFamily="34" charset="0"/>
                <a:cs typeface="Calibri" panose="020F0502020204030204" pitchFamily="34" charset="0"/>
              </a:rPr>
              <a:t>nisl</a:t>
            </a:r>
            <a:r>
              <a:rPr lang="pt-BR" sz="2400" b="1" dirty="0">
                <a:solidFill>
                  <a:schemeClr val="bg1"/>
                </a:solidFill>
                <a:latin typeface="Calibri" panose="020F0502020204030204" pitchFamily="34" charset="0"/>
                <a:cs typeface="Calibri" panose="020F0502020204030204" pitchFamily="34" charset="0"/>
              </a:rPr>
              <a:t> ut  </a:t>
            </a:r>
            <a:r>
              <a:rPr lang="pt-BR" sz="2400" b="1" dirty="0" err="1">
                <a:solidFill>
                  <a:schemeClr val="bg1"/>
                </a:solidFill>
                <a:latin typeface="Calibri" panose="020F0502020204030204" pitchFamily="34" charset="0"/>
                <a:cs typeface="Calibri" panose="020F0502020204030204" pitchFamily="34" charset="0"/>
              </a:rPr>
              <a:t>consequat</a:t>
            </a:r>
            <a:r>
              <a:rPr lang="pt-BR" sz="2400" b="1" dirty="0">
                <a:solidFill>
                  <a:schemeClr val="bg1"/>
                </a:solidFill>
                <a:latin typeface="Calibri" panose="020F0502020204030204" pitchFamily="34" charset="0"/>
                <a:cs typeface="Calibri" panose="020F0502020204030204" pitchFamily="34" charset="0"/>
              </a:rPr>
              <a:t>. </a:t>
            </a:r>
            <a:r>
              <a:rPr lang="pt-BR" sz="2400" b="1" dirty="0" err="1">
                <a:solidFill>
                  <a:schemeClr val="bg1"/>
                </a:solidFill>
                <a:latin typeface="Calibri" panose="020F0502020204030204" pitchFamily="34" charset="0"/>
                <a:cs typeface="Calibri" panose="020F0502020204030204" pitchFamily="34" charset="0"/>
              </a:rPr>
              <a:t>Lorem</a:t>
            </a:r>
            <a:r>
              <a:rPr lang="pt-BR" sz="2400" b="1" dirty="0">
                <a:solidFill>
                  <a:schemeClr val="bg1"/>
                </a:solidFill>
                <a:latin typeface="Calibri" panose="020F0502020204030204" pitchFamily="34" charset="0"/>
                <a:cs typeface="Calibri" panose="020F0502020204030204" pitchFamily="34" charset="0"/>
              </a:rPr>
              <a:t> ipsum </a:t>
            </a:r>
            <a:r>
              <a:rPr lang="pt-BR" sz="2400" b="1" dirty="0" err="1">
                <a:solidFill>
                  <a:schemeClr val="bg1"/>
                </a:solidFill>
                <a:latin typeface="Calibri" panose="020F0502020204030204" pitchFamily="34" charset="0"/>
                <a:cs typeface="Calibri" panose="020F0502020204030204" pitchFamily="34" charset="0"/>
              </a:rPr>
              <a:t>dolor</a:t>
            </a:r>
            <a:r>
              <a:rPr lang="pt-BR" sz="2400" b="1" dirty="0">
                <a:solidFill>
                  <a:schemeClr val="bg1"/>
                </a:solidFill>
                <a:latin typeface="Calibri" panose="020F0502020204030204" pitchFamily="34" charset="0"/>
                <a:cs typeface="Calibri" panose="020F0502020204030204" pitchFamily="34" charset="0"/>
              </a:rPr>
              <a:t> </a:t>
            </a:r>
            <a:r>
              <a:rPr lang="pt-BR" sz="2400" b="1" dirty="0" err="1">
                <a:solidFill>
                  <a:schemeClr val="bg1"/>
                </a:solidFill>
                <a:latin typeface="Calibri" panose="020F0502020204030204" pitchFamily="34" charset="0"/>
                <a:cs typeface="Calibri" panose="020F0502020204030204" pitchFamily="34" charset="0"/>
              </a:rPr>
              <a:t>sit</a:t>
            </a:r>
            <a:r>
              <a:rPr lang="pt-BR" sz="2400" b="1" dirty="0">
                <a:solidFill>
                  <a:schemeClr val="bg1"/>
                </a:solidFill>
                <a:latin typeface="Calibri" panose="020F0502020204030204" pitchFamily="34" charset="0"/>
                <a:cs typeface="Calibri" panose="020F0502020204030204" pitchFamily="34" charset="0"/>
              </a:rPr>
              <a:t> </a:t>
            </a:r>
            <a:r>
              <a:rPr lang="pt-BR" sz="2400" b="1" dirty="0" err="1">
                <a:solidFill>
                  <a:schemeClr val="bg1"/>
                </a:solidFill>
                <a:latin typeface="Calibri" panose="020F0502020204030204" pitchFamily="34" charset="0"/>
                <a:cs typeface="Calibri" panose="020F0502020204030204" pitchFamily="34" charset="0"/>
              </a:rPr>
              <a:t>amet</a:t>
            </a:r>
            <a:r>
              <a:rPr lang="pt-BR" sz="2400" b="1" dirty="0">
                <a:solidFill>
                  <a:schemeClr val="bg1"/>
                </a:solidFill>
                <a:latin typeface="Calibri" panose="020F0502020204030204" pitchFamily="34" charset="0"/>
                <a:cs typeface="Calibri" panose="020F0502020204030204" pitchFamily="34" charset="0"/>
              </a:rPr>
              <a:t>, </a:t>
            </a:r>
            <a:r>
              <a:rPr lang="pt-BR" sz="2400" b="1" dirty="0" err="1">
                <a:solidFill>
                  <a:schemeClr val="bg1"/>
                </a:solidFill>
                <a:latin typeface="Calibri" panose="020F0502020204030204" pitchFamily="34" charset="0"/>
                <a:cs typeface="Calibri" panose="020F0502020204030204" pitchFamily="34" charset="0"/>
              </a:rPr>
              <a:t>consectetuer</a:t>
            </a:r>
            <a:r>
              <a:rPr lang="pt-BR" sz="2400" b="1" dirty="0">
                <a:solidFill>
                  <a:schemeClr val="bg1"/>
                </a:solidFill>
                <a:latin typeface="Calibri" panose="020F0502020204030204" pitchFamily="34" charset="0"/>
                <a:cs typeface="Calibri" panose="020F0502020204030204" pitchFamily="34" charset="0"/>
              </a:rPr>
              <a:t> </a:t>
            </a:r>
            <a:r>
              <a:rPr lang="pt-BR" sz="2400" b="1" dirty="0" err="1">
                <a:solidFill>
                  <a:schemeClr val="bg1"/>
                </a:solidFill>
                <a:latin typeface="Calibri" panose="020F0502020204030204" pitchFamily="34" charset="0"/>
                <a:cs typeface="Calibri" panose="020F0502020204030204" pitchFamily="34" charset="0"/>
              </a:rPr>
              <a:t>adipiscing</a:t>
            </a:r>
            <a:r>
              <a:rPr lang="pt-BR" sz="2400" b="1" dirty="0">
                <a:solidFill>
                  <a:schemeClr val="bg1"/>
                </a:solidFill>
                <a:latin typeface="Calibri" panose="020F0502020204030204" pitchFamily="34" charset="0"/>
                <a:cs typeface="Calibri" panose="020F0502020204030204" pitchFamily="34" charset="0"/>
              </a:rPr>
              <a:t> </a:t>
            </a:r>
            <a:r>
              <a:rPr lang="pt-BR" sz="2400" b="1" dirty="0" err="1">
                <a:solidFill>
                  <a:schemeClr val="bg1"/>
                </a:solidFill>
                <a:latin typeface="Calibri" panose="020F0502020204030204" pitchFamily="34" charset="0"/>
                <a:cs typeface="Calibri" panose="020F0502020204030204" pitchFamily="34" charset="0"/>
              </a:rPr>
              <a:t>elit</a:t>
            </a:r>
            <a:r>
              <a:rPr lang="pt-BR" sz="2400" b="1" dirty="0">
                <a:solidFill>
                  <a:schemeClr val="bg1"/>
                </a:solidFill>
                <a:latin typeface="Calibri" panose="020F0502020204030204" pitchFamily="34" charset="0"/>
                <a:cs typeface="Calibri" panose="020F0502020204030204" pitchFamily="34" charset="0"/>
              </a:rPr>
              <a:t>.</a:t>
            </a:r>
          </a:p>
        </p:txBody>
      </p:sp>
      <p:sp>
        <p:nvSpPr>
          <p:cNvPr id="17" name="CaixaDeTexto 3">
            <a:extLst>
              <a:ext uri="{FF2B5EF4-FFF2-40B4-BE49-F238E27FC236}">
                <a16:creationId xmlns:a16="http://schemas.microsoft.com/office/drawing/2014/main" xmlns="" id="{04399707-A8BB-44AF-A2C8-0B6076AD212A}"/>
              </a:ext>
            </a:extLst>
          </p:cNvPr>
          <p:cNvSpPr txBox="1"/>
          <p:nvPr/>
        </p:nvSpPr>
        <p:spPr>
          <a:xfrm>
            <a:off x="4867153" y="3961307"/>
            <a:ext cx="6305672" cy="830997"/>
          </a:xfrm>
          <a:prstGeom prst="rect">
            <a:avLst/>
          </a:prstGeom>
          <a:noFill/>
        </p:spPr>
        <p:txBody>
          <a:bodyPr wrap="square" rtlCol="0">
            <a:spAutoFit/>
          </a:bodyPr>
          <a:lstStyle/>
          <a:p>
            <a:r>
              <a:rPr lang="pt-BR" sz="1600" b="1" dirty="0" err="1">
                <a:latin typeface="Calibri" panose="020F0502020204030204" pitchFamily="34" charset="0"/>
                <a:cs typeface="Calibri" panose="020F0502020204030204" pitchFamily="34" charset="0"/>
              </a:rPr>
              <a:t>Lorem</a:t>
            </a:r>
            <a:r>
              <a:rPr lang="pt-BR" sz="1600" b="1" dirty="0">
                <a:latin typeface="Calibri" panose="020F0502020204030204" pitchFamily="34" charset="0"/>
                <a:cs typeface="Calibri" panose="020F0502020204030204" pitchFamily="34" charset="0"/>
              </a:rPr>
              <a:t> ipsum </a:t>
            </a:r>
            <a:r>
              <a:rPr lang="pt-BR" sz="1600" b="1" dirty="0" err="1">
                <a:latin typeface="Calibri" panose="020F0502020204030204" pitchFamily="34" charset="0"/>
                <a:cs typeface="Calibri" panose="020F0502020204030204" pitchFamily="34" charset="0"/>
              </a:rPr>
              <a:t>dolor</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sit</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amet</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consectetuer</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adipiscing</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elit</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sed</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diam</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nonummy</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nibh</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euismod</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tincidunt</a:t>
            </a:r>
            <a:r>
              <a:rPr lang="pt-BR" sz="1600" b="1" dirty="0">
                <a:latin typeface="Calibri" panose="020F0502020204030204" pitchFamily="34" charset="0"/>
                <a:cs typeface="Calibri" panose="020F0502020204030204" pitchFamily="34" charset="0"/>
              </a:rPr>
              <a:t> ut </a:t>
            </a:r>
            <a:r>
              <a:rPr lang="pt-BR" sz="1600" b="1" dirty="0" err="1">
                <a:latin typeface="Calibri" panose="020F0502020204030204" pitchFamily="34" charset="0"/>
                <a:cs typeface="Calibri" panose="020F0502020204030204" pitchFamily="34" charset="0"/>
              </a:rPr>
              <a:t>laoreet</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dolore</a:t>
            </a:r>
            <a:r>
              <a:rPr lang="pt-BR" sz="1600" b="1" dirty="0">
                <a:latin typeface="Calibri" panose="020F0502020204030204" pitchFamily="34" charset="0"/>
                <a:cs typeface="Calibri" panose="020F0502020204030204" pitchFamily="34" charset="0"/>
              </a:rPr>
              <a:t> magna </a:t>
            </a:r>
            <a:r>
              <a:rPr lang="pt-BR" sz="1600" b="1" dirty="0" err="1">
                <a:latin typeface="Calibri" panose="020F0502020204030204" pitchFamily="34" charset="0"/>
                <a:cs typeface="Calibri" panose="020F0502020204030204" pitchFamily="34" charset="0"/>
              </a:rPr>
              <a:t>aliquam</a:t>
            </a:r>
            <a:r>
              <a:rPr lang="pt-BR" sz="1600" b="1" dirty="0">
                <a:latin typeface="Calibri" panose="020F0502020204030204" pitchFamily="34" charset="0"/>
                <a:cs typeface="Calibri" panose="020F0502020204030204" pitchFamily="34" charset="0"/>
              </a:rPr>
              <a:t> erat </a:t>
            </a:r>
            <a:r>
              <a:rPr lang="pt-BR" sz="1600" b="1" dirty="0" err="1">
                <a:latin typeface="Calibri" panose="020F0502020204030204" pitchFamily="34" charset="0"/>
                <a:cs typeface="Calibri" panose="020F0502020204030204" pitchFamily="34" charset="0"/>
              </a:rPr>
              <a:t>volutpat</a:t>
            </a:r>
            <a:r>
              <a:rPr lang="pt-BR" sz="1600" b="1" dirty="0">
                <a:latin typeface="Calibri" panose="020F0502020204030204" pitchFamily="34" charset="0"/>
                <a:cs typeface="Calibri" panose="020F0502020204030204" pitchFamily="34" charset="0"/>
              </a:rPr>
              <a:t>. Ut </a:t>
            </a:r>
            <a:r>
              <a:rPr lang="pt-BR" sz="1600" b="1" dirty="0" err="1">
                <a:latin typeface="Calibri" panose="020F0502020204030204" pitchFamily="34" charset="0"/>
                <a:cs typeface="Calibri" panose="020F0502020204030204" pitchFamily="34" charset="0"/>
              </a:rPr>
              <a:t>wisi</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enim</a:t>
            </a:r>
            <a:r>
              <a:rPr lang="pt-BR" sz="1600" b="1" dirty="0">
                <a:latin typeface="Calibri" panose="020F0502020204030204" pitchFamily="34" charset="0"/>
                <a:cs typeface="Calibri" panose="020F0502020204030204" pitchFamily="34" charset="0"/>
              </a:rPr>
              <a:t> ad </a:t>
            </a:r>
            <a:r>
              <a:rPr lang="pt-BR" sz="1600" b="1" dirty="0" err="1">
                <a:latin typeface="Calibri" panose="020F0502020204030204" pitchFamily="34" charset="0"/>
                <a:cs typeface="Calibri" panose="020F0502020204030204" pitchFamily="34" charset="0"/>
              </a:rPr>
              <a:t>minim</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veniam</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consequat</a:t>
            </a:r>
            <a:r>
              <a:rPr lang="pt-BR" sz="1600" b="1" dirty="0">
                <a:latin typeface="Calibri" panose="020F0502020204030204" pitchFamily="34" charset="0"/>
                <a:cs typeface="Calibri" panose="020F0502020204030204" pitchFamily="34" charset="0"/>
              </a:rPr>
              <a:t>. </a:t>
            </a:r>
          </a:p>
        </p:txBody>
      </p:sp>
      <p:pic>
        <p:nvPicPr>
          <p:cNvPr id="13" name="Imagem 5">
            <a:extLst>
              <a:ext uri="{FF2B5EF4-FFF2-40B4-BE49-F238E27FC236}">
                <a16:creationId xmlns:a16="http://schemas.microsoft.com/office/drawing/2014/main" xmlns="" id="{90B96F06-F717-4FE6-8010-1FF1B5AB16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8681" y="5234488"/>
            <a:ext cx="2207392" cy="1560843"/>
          </a:xfrm>
          <a:prstGeom prst="rect">
            <a:avLst/>
          </a:prstGeom>
        </p:spPr>
      </p:pic>
    </p:spTree>
    <p:extLst>
      <p:ext uri="{BB962C8B-B14F-4D97-AF65-F5344CB8AC3E}">
        <p14:creationId xmlns:p14="http://schemas.microsoft.com/office/powerpoint/2010/main" val="42522394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a:extLst>
              <a:ext uri="{FF2B5EF4-FFF2-40B4-BE49-F238E27FC236}">
                <a16:creationId xmlns:a16="http://schemas.microsoft.com/office/drawing/2014/main" xmlns="" id="{2E593AA0-6941-4172-A9D0-46C5964692BA}"/>
              </a:ext>
            </a:extLst>
          </p:cNvPr>
          <p:cNvSpPr>
            <a:spLocks noChangeAspect="1" noChangeArrowheads="1" noTextEdit="1"/>
          </p:cNvSpPr>
          <p:nvPr/>
        </p:nvSpPr>
        <p:spPr bwMode="auto">
          <a:xfrm>
            <a:off x="0" y="6573838"/>
            <a:ext cx="12192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 name="Freeform 5">
            <a:extLst>
              <a:ext uri="{FF2B5EF4-FFF2-40B4-BE49-F238E27FC236}">
                <a16:creationId xmlns:a16="http://schemas.microsoft.com/office/drawing/2014/main" xmlns="" id="{03CF060B-2EC8-4D5E-A486-274C189480FC}"/>
              </a:ext>
            </a:extLst>
          </p:cNvPr>
          <p:cNvSpPr>
            <a:spLocks/>
          </p:cNvSpPr>
          <p:nvPr/>
        </p:nvSpPr>
        <p:spPr bwMode="auto">
          <a:xfrm>
            <a:off x="-1519111" y="6732665"/>
            <a:ext cx="10187623" cy="136525"/>
          </a:xfrm>
          <a:custGeom>
            <a:avLst/>
            <a:gdLst>
              <a:gd name="T0" fmla="*/ 0 w 9712"/>
              <a:gd name="T1" fmla="*/ 0 h 133"/>
              <a:gd name="T2" fmla="*/ 0 w 9712"/>
              <a:gd name="T3" fmla="*/ 0 h 133"/>
              <a:gd name="T4" fmla="*/ 0 w 9712"/>
              <a:gd name="T5" fmla="*/ 133 h 133"/>
              <a:gd name="T6" fmla="*/ 9635 w 9712"/>
              <a:gd name="T7" fmla="*/ 133 h 133"/>
              <a:gd name="T8" fmla="*/ 9712 w 9712"/>
              <a:gd name="T9" fmla="*/ 0 h 133"/>
              <a:gd name="T10" fmla="*/ 0 w 9712"/>
              <a:gd name="T11" fmla="*/ 0 h 133"/>
            </a:gdLst>
            <a:ahLst/>
            <a:cxnLst>
              <a:cxn ang="0">
                <a:pos x="T0" y="T1"/>
              </a:cxn>
              <a:cxn ang="0">
                <a:pos x="T2" y="T3"/>
              </a:cxn>
              <a:cxn ang="0">
                <a:pos x="T4" y="T5"/>
              </a:cxn>
              <a:cxn ang="0">
                <a:pos x="T6" y="T7"/>
              </a:cxn>
              <a:cxn ang="0">
                <a:pos x="T8" y="T9"/>
              </a:cxn>
              <a:cxn ang="0">
                <a:pos x="T10" y="T11"/>
              </a:cxn>
            </a:cxnLst>
            <a:rect l="0" t="0" r="r" b="b"/>
            <a:pathLst>
              <a:path w="9712" h="133">
                <a:moveTo>
                  <a:pt x="0" y="0"/>
                </a:moveTo>
                <a:lnTo>
                  <a:pt x="0" y="0"/>
                </a:lnTo>
                <a:lnTo>
                  <a:pt x="0" y="133"/>
                </a:lnTo>
                <a:lnTo>
                  <a:pt x="9635" y="133"/>
                </a:lnTo>
                <a:lnTo>
                  <a:pt x="9712" y="0"/>
                </a:lnTo>
                <a:lnTo>
                  <a:pt x="0" y="0"/>
                </a:lnTo>
                <a:close/>
              </a:path>
            </a:pathLst>
          </a:custGeom>
          <a:solidFill>
            <a:srgbClr val="1567B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5" name="Freeform 6">
            <a:extLst>
              <a:ext uri="{FF2B5EF4-FFF2-40B4-BE49-F238E27FC236}">
                <a16:creationId xmlns:a16="http://schemas.microsoft.com/office/drawing/2014/main" xmlns="" id="{3923C067-2DA6-407F-BE8D-C40B54882ADE}"/>
              </a:ext>
            </a:extLst>
          </p:cNvPr>
          <p:cNvSpPr>
            <a:spLocks/>
          </p:cNvSpPr>
          <p:nvPr/>
        </p:nvSpPr>
        <p:spPr bwMode="auto">
          <a:xfrm>
            <a:off x="8729472" y="6732665"/>
            <a:ext cx="3157220" cy="136525"/>
          </a:xfrm>
          <a:custGeom>
            <a:avLst/>
            <a:gdLst>
              <a:gd name="T0" fmla="*/ 77 w 3010"/>
              <a:gd name="T1" fmla="*/ 0 h 133"/>
              <a:gd name="T2" fmla="*/ 77 w 3010"/>
              <a:gd name="T3" fmla="*/ 0 h 133"/>
              <a:gd name="T4" fmla="*/ 0 w 3010"/>
              <a:gd name="T5" fmla="*/ 133 h 133"/>
              <a:gd name="T6" fmla="*/ 3010 w 3010"/>
              <a:gd name="T7" fmla="*/ 133 h 133"/>
              <a:gd name="T8" fmla="*/ 3010 w 3010"/>
              <a:gd name="T9" fmla="*/ 0 h 133"/>
              <a:gd name="T10" fmla="*/ 77 w 3010"/>
              <a:gd name="T11" fmla="*/ 0 h 133"/>
            </a:gdLst>
            <a:ahLst/>
            <a:cxnLst>
              <a:cxn ang="0">
                <a:pos x="T0" y="T1"/>
              </a:cxn>
              <a:cxn ang="0">
                <a:pos x="T2" y="T3"/>
              </a:cxn>
              <a:cxn ang="0">
                <a:pos x="T4" y="T5"/>
              </a:cxn>
              <a:cxn ang="0">
                <a:pos x="T6" y="T7"/>
              </a:cxn>
              <a:cxn ang="0">
                <a:pos x="T8" y="T9"/>
              </a:cxn>
              <a:cxn ang="0">
                <a:pos x="T10" y="T11"/>
              </a:cxn>
            </a:cxnLst>
            <a:rect l="0" t="0" r="r" b="b"/>
            <a:pathLst>
              <a:path w="3010" h="133">
                <a:moveTo>
                  <a:pt x="77" y="0"/>
                </a:moveTo>
                <a:lnTo>
                  <a:pt x="77" y="0"/>
                </a:lnTo>
                <a:lnTo>
                  <a:pt x="0" y="133"/>
                </a:lnTo>
                <a:lnTo>
                  <a:pt x="3010" y="133"/>
                </a:lnTo>
                <a:lnTo>
                  <a:pt x="3010" y="0"/>
                </a:lnTo>
                <a:lnTo>
                  <a:pt x="77" y="0"/>
                </a:lnTo>
                <a:close/>
              </a:path>
            </a:pathLst>
          </a:custGeom>
          <a:solidFill>
            <a:srgbClr val="00964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15" name="Freeform 6">
            <a:extLst>
              <a:ext uri="{FF2B5EF4-FFF2-40B4-BE49-F238E27FC236}">
                <a16:creationId xmlns:a16="http://schemas.microsoft.com/office/drawing/2014/main" xmlns="" id="{D2D9A708-2507-4729-A27D-7BDBF8CC5DFA}"/>
              </a:ext>
            </a:extLst>
          </p:cNvPr>
          <p:cNvSpPr>
            <a:spLocks/>
          </p:cNvSpPr>
          <p:nvPr/>
        </p:nvSpPr>
        <p:spPr bwMode="auto">
          <a:xfrm>
            <a:off x="9034780" y="6727070"/>
            <a:ext cx="3157220" cy="136525"/>
          </a:xfrm>
          <a:custGeom>
            <a:avLst/>
            <a:gdLst>
              <a:gd name="T0" fmla="*/ 77 w 3010"/>
              <a:gd name="T1" fmla="*/ 0 h 133"/>
              <a:gd name="T2" fmla="*/ 77 w 3010"/>
              <a:gd name="T3" fmla="*/ 0 h 133"/>
              <a:gd name="T4" fmla="*/ 0 w 3010"/>
              <a:gd name="T5" fmla="*/ 133 h 133"/>
              <a:gd name="T6" fmla="*/ 3010 w 3010"/>
              <a:gd name="T7" fmla="*/ 133 h 133"/>
              <a:gd name="T8" fmla="*/ 3010 w 3010"/>
              <a:gd name="T9" fmla="*/ 0 h 133"/>
              <a:gd name="T10" fmla="*/ 77 w 3010"/>
              <a:gd name="T11" fmla="*/ 0 h 133"/>
            </a:gdLst>
            <a:ahLst/>
            <a:cxnLst>
              <a:cxn ang="0">
                <a:pos x="T0" y="T1"/>
              </a:cxn>
              <a:cxn ang="0">
                <a:pos x="T2" y="T3"/>
              </a:cxn>
              <a:cxn ang="0">
                <a:pos x="T4" y="T5"/>
              </a:cxn>
              <a:cxn ang="0">
                <a:pos x="T6" y="T7"/>
              </a:cxn>
              <a:cxn ang="0">
                <a:pos x="T8" y="T9"/>
              </a:cxn>
              <a:cxn ang="0">
                <a:pos x="T10" y="T11"/>
              </a:cxn>
            </a:cxnLst>
            <a:rect l="0" t="0" r="r" b="b"/>
            <a:pathLst>
              <a:path w="3010" h="133">
                <a:moveTo>
                  <a:pt x="77" y="0"/>
                </a:moveTo>
                <a:lnTo>
                  <a:pt x="77" y="0"/>
                </a:lnTo>
                <a:lnTo>
                  <a:pt x="0" y="133"/>
                </a:lnTo>
                <a:lnTo>
                  <a:pt x="3010" y="133"/>
                </a:lnTo>
                <a:lnTo>
                  <a:pt x="3010" y="0"/>
                </a:lnTo>
                <a:lnTo>
                  <a:pt x="77" y="0"/>
                </a:lnTo>
                <a:close/>
              </a:path>
            </a:pathLst>
          </a:custGeom>
          <a:solidFill>
            <a:srgbClr val="00964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pic>
        <p:nvPicPr>
          <p:cNvPr id="13" name="Imagem 11">
            <a:extLst>
              <a:ext uri="{FF2B5EF4-FFF2-40B4-BE49-F238E27FC236}">
                <a16:creationId xmlns:a16="http://schemas.microsoft.com/office/drawing/2014/main" xmlns="" id="{CC454C4B-3FC7-40DF-AF5A-1A43936DA800}"/>
              </a:ext>
            </a:extLst>
          </p:cNvPr>
          <p:cNvPicPr>
            <a:picLocks noChangeAspect="1"/>
          </p:cNvPicPr>
          <p:nvPr/>
        </p:nvPicPr>
        <p:blipFill>
          <a:blip r:embed="rId3"/>
          <a:stretch>
            <a:fillRect/>
          </a:stretch>
        </p:blipFill>
        <p:spPr>
          <a:xfrm>
            <a:off x="545483" y="94547"/>
            <a:ext cx="8523460" cy="4794446"/>
          </a:xfrm>
          <a:prstGeom prst="rect">
            <a:avLst/>
          </a:prstGeom>
        </p:spPr>
      </p:pic>
      <p:sp>
        <p:nvSpPr>
          <p:cNvPr id="14" name="CaixaDeTexto 9">
            <a:extLst>
              <a:ext uri="{FF2B5EF4-FFF2-40B4-BE49-F238E27FC236}">
                <a16:creationId xmlns:a16="http://schemas.microsoft.com/office/drawing/2014/main" xmlns="" id="{A86B2C87-A291-4747-85AF-867DCE86CA33}"/>
              </a:ext>
            </a:extLst>
          </p:cNvPr>
          <p:cNvSpPr txBox="1"/>
          <p:nvPr/>
        </p:nvSpPr>
        <p:spPr>
          <a:xfrm>
            <a:off x="1019175" y="4783326"/>
            <a:ext cx="7417689" cy="830997"/>
          </a:xfrm>
          <a:prstGeom prst="rect">
            <a:avLst/>
          </a:prstGeom>
          <a:noFill/>
        </p:spPr>
        <p:txBody>
          <a:bodyPr wrap="square" rtlCol="0">
            <a:spAutoFit/>
          </a:bodyPr>
          <a:lstStyle/>
          <a:p>
            <a:r>
              <a:rPr lang="pt-BR" sz="1600" b="1" dirty="0" err="1">
                <a:latin typeface="Calibri" panose="020F0502020204030204" pitchFamily="34" charset="0"/>
                <a:cs typeface="Calibri" panose="020F0502020204030204" pitchFamily="34" charset="0"/>
              </a:rPr>
              <a:t>Lorem</a:t>
            </a:r>
            <a:r>
              <a:rPr lang="pt-BR" sz="1600" b="1" dirty="0">
                <a:latin typeface="Calibri" panose="020F0502020204030204" pitchFamily="34" charset="0"/>
                <a:cs typeface="Calibri" panose="020F0502020204030204" pitchFamily="34" charset="0"/>
              </a:rPr>
              <a:t> ipsum </a:t>
            </a:r>
            <a:r>
              <a:rPr lang="pt-BR" sz="1600" b="1" dirty="0" err="1">
                <a:latin typeface="Calibri" panose="020F0502020204030204" pitchFamily="34" charset="0"/>
                <a:cs typeface="Calibri" panose="020F0502020204030204" pitchFamily="34" charset="0"/>
              </a:rPr>
              <a:t>dolor</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sit</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amet</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consectetuer</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adipiscing</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elit</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sed</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diam</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nonummy</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nibh</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euismod</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tincidunt</a:t>
            </a:r>
            <a:r>
              <a:rPr lang="pt-BR" sz="1600" b="1" dirty="0">
                <a:latin typeface="Calibri" panose="020F0502020204030204" pitchFamily="34" charset="0"/>
                <a:cs typeface="Calibri" panose="020F0502020204030204" pitchFamily="34" charset="0"/>
              </a:rPr>
              <a:t> ut </a:t>
            </a:r>
            <a:r>
              <a:rPr lang="pt-BR" sz="1600" b="1" dirty="0" err="1">
                <a:latin typeface="Calibri" panose="020F0502020204030204" pitchFamily="34" charset="0"/>
                <a:cs typeface="Calibri" panose="020F0502020204030204" pitchFamily="34" charset="0"/>
              </a:rPr>
              <a:t>laoreet</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dolore</a:t>
            </a:r>
            <a:r>
              <a:rPr lang="pt-BR" sz="1600" b="1" dirty="0">
                <a:latin typeface="Calibri" panose="020F0502020204030204" pitchFamily="34" charset="0"/>
                <a:cs typeface="Calibri" panose="020F0502020204030204" pitchFamily="34" charset="0"/>
              </a:rPr>
              <a:t> magna </a:t>
            </a:r>
            <a:r>
              <a:rPr lang="pt-BR" sz="1600" b="1" dirty="0" err="1">
                <a:latin typeface="Calibri" panose="020F0502020204030204" pitchFamily="34" charset="0"/>
                <a:cs typeface="Calibri" panose="020F0502020204030204" pitchFamily="34" charset="0"/>
              </a:rPr>
              <a:t>aliquam</a:t>
            </a:r>
            <a:r>
              <a:rPr lang="pt-BR" sz="1600" b="1" dirty="0">
                <a:latin typeface="Calibri" panose="020F0502020204030204" pitchFamily="34" charset="0"/>
                <a:cs typeface="Calibri" panose="020F0502020204030204" pitchFamily="34" charset="0"/>
              </a:rPr>
              <a:t> erat </a:t>
            </a:r>
            <a:r>
              <a:rPr lang="pt-BR" sz="1600" b="1" dirty="0" err="1">
                <a:latin typeface="Calibri" panose="020F0502020204030204" pitchFamily="34" charset="0"/>
                <a:cs typeface="Calibri" panose="020F0502020204030204" pitchFamily="34" charset="0"/>
              </a:rPr>
              <a:t>volutpat</a:t>
            </a:r>
            <a:r>
              <a:rPr lang="pt-BR" sz="1600" b="1" dirty="0">
                <a:latin typeface="Calibri" panose="020F0502020204030204" pitchFamily="34" charset="0"/>
                <a:cs typeface="Calibri" panose="020F0502020204030204" pitchFamily="34" charset="0"/>
              </a:rPr>
              <a:t>. Ut </a:t>
            </a:r>
            <a:r>
              <a:rPr lang="pt-BR" sz="1600" b="1" dirty="0" err="1">
                <a:latin typeface="Calibri" panose="020F0502020204030204" pitchFamily="34" charset="0"/>
                <a:cs typeface="Calibri" panose="020F0502020204030204" pitchFamily="34" charset="0"/>
              </a:rPr>
              <a:t>wisi</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enim</a:t>
            </a:r>
            <a:r>
              <a:rPr lang="pt-BR" sz="1600" b="1" dirty="0">
                <a:latin typeface="Calibri" panose="020F0502020204030204" pitchFamily="34" charset="0"/>
                <a:cs typeface="Calibri" panose="020F0502020204030204" pitchFamily="34" charset="0"/>
              </a:rPr>
              <a:t> ad </a:t>
            </a:r>
            <a:r>
              <a:rPr lang="pt-BR" sz="1600" b="1" dirty="0" err="1">
                <a:latin typeface="Calibri" panose="020F0502020204030204" pitchFamily="34" charset="0"/>
                <a:cs typeface="Calibri" panose="020F0502020204030204" pitchFamily="34" charset="0"/>
              </a:rPr>
              <a:t>minim</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veniam</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lobortis</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nisl</a:t>
            </a:r>
            <a:r>
              <a:rPr lang="pt-BR" sz="1600" b="1" dirty="0">
                <a:latin typeface="Calibri" panose="020F0502020204030204" pitchFamily="34" charset="0"/>
                <a:cs typeface="Calibri" panose="020F0502020204030204" pitchFamily="34" charset="0"/>
              </a:rPr>
              <a:t> ut </a:t>
            </a:r>
            <a:r>
              <a:rPr lang="pt-BR" sz="1600" b="1" dirty="0" err="1">
                <a:latin typeface="Calibri" panose="020F0502020204030204" pitchFamily="34" charset="0"/>
                <a:cs typeface="Calibri" panose="020F0502020204030204" pitchFamily="34" charset="0"/>
              </a:rPr>
              <a:t>aliquip</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ex</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ea</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commodo</a:t>
            </a:r>
            <a:r>
              <a:rPr lang="pt-BR" sz="1600" b="1" dirty="0">
                <a:latin typeface="Calibri" panose="020F0502020204030204" pitchFamily="34" charset="0"/>
                <a:cs typeface="Calibri" panose="020F0502020204030204" pitchFamily="34" charset="0"/>
              </a:rPr>
              <a:t> </a:t>
            </a:r>
            <a:r>
              <a:rPr lang="pt-BR" sz="1600" b="1" dirty="0" err="1">
                <a:latin typeface="Calibri" panose="020F0502020204030204" pitchFamily="34" charset="0"/>
                <a:cs typeface="Calibri" panose="020F0502020204030204" pitchFamily="34" charset="0"/>
              </a:rPr>
              <a:t>consequat</a:t>
            </a:r>
            <a:endParaRPr lang="pt-BR" sz="1600" b="1" dirty="0">
              <a:latin typeface="Calibri" panose="020F0502020204030204" pitchFamily="34" charset="0"/>
              <a:cs typeface="Calibri" panose="020F0502020204030204" pitchFamily="34" charset="0"/>
            </a:endParaRPr>
          </a:p>
        </p:txBody>
      </p:sp>
      <p:sp>
        <p:nvSpPr>
          <p:cNvPr id="18" name="CaixaDeTexto 12">
            <a:extLst>
              <a:ext uri="{FF2B5EF4-FFF2-40B4-BE49-F238E27FC236}">
                <a16:creationId xmlns:a16="http://schemas.microsoft.com/office/drawing/2014/main" xmlns="" id="{ACF1761F-2A48-4EB4-B83F-B5F00BF784E1}"/>
              </a:ext>
            </a:extLst>
          </p:cNvPr>
          <p:cNvSpPr txBox="1"/>
          <p:nvPr/>
        </p:nvSpPr>
        <p:spPr>
          <a:xfrm>
            <a:off x="9735247" y="566678"/>
            <a:ext cx="1944688" cy="2862322"/>
          </a:xfrm>
          <a:prstGeom prst="rect">
            <a:avLst/>
          </a:prstGeom>
          <a:noFill/>
        </p:spPr>
        <p:txBody>
          <a:bodyPr wrap="square" rtlCol="0">
            <a:spAutoFit/>
          </a:bodyPr>
          <a:lstStyle/>
          <a:p>
            <a:pPr algn="r"/>
            <a:r>
              <a:rPr lang="pt-BR" sz="2000" b="1" dirty="0">
                <a:solidFill>
                  <a:srgbClr val="006FB0"/>
                </a:solidFill>
                <a:latin typeface="Calibri" panose="020F0502020204030204" pitchFamily="34" charset="0"/>
                <a:cs typeface="Calibri" panose="020F0502020204030204" pitchFamily="34" charset="0"/>
              </a:rPr>
              <a:t>Ut </a:t>
            </a:r>
            <a:r>
              <a:rPr lang="pt-BR" sz="2000" b="1" dirty="0" err="1">
                <a:solidFill>
                  <a:srgbClr val="006FB0"/>
                </a:solidFill>
                <a:latin typeface="Calibri" panose="020F0502020204030204" pitchFamily="34" charset="0"/>
                <a:cs typeface="Calibri" panose="020F0502020204030204" pitchFamily="34" charset="0"/>
              </a:rPr>
              <a:t>wisi</a:t>
            </a:r>
            <a:r>
              <a:rPr lang="pt-BR" sz="2000" b="1" dirty="0">
                <a:solidFill>
                  <a:srgbClr val="006FB0"/>
                </a:solidFill>
                <a:latin typeface="Calibri" panose="020F0502020204030204" pitchFamily="34" charset="0"/>
                <a:cs typeface="Calibri" panose="020F0502020204030204" pitchFamily="34" charset="0"/>
              </a:rPr>
              <a:t> </a:t>
            </a:r>
            <a:r>
              <a:rPr lang="pt-BR" sz="2000" b="1" dirty="0" err="1">
                <a:solidFill>
                  <a:srgbClr val="006FB0"/>
                </a:solidFill>
                <a:latin typeface="Calibri" panose="020F0502020204030204" pitchFamily="34" charset="0"/>
                <a:cs typeface="Calibri" panose="020F0502020204030204" pitchFamily="34" charset="0"/>
              </a:rPr>
              <a:t>enim</a:t>
            </a:r>
            <a:r>
              <a:rPr lang="pt-BR" sz="2000" b="1" dirty="0">
                <a:solidFill>
                  <a:srgbClr val="006FB0"/>
                </a:solidFill>
                <a:latin typeface="Calibri" panose="020F0502020204030204" pitchFamily="34" charset="0"/>
                <a:cs typeface="Calibri" panose="020F0502020204030204" pitchFamily="34" charset="0"/>
              </a:rPr>
              <a:t> ad </a:t>
            </a:r>
            <a:r>
              <a:rPr lang="pt-BR" sz="2000" b="1" dirty="0" err="1">
                <a:solidFill>
                  <a:srgbClr val="006FB0"/>
                </a:solidFill>
                <a:latin typeface="Calibri" panose="020F0502020204030204" pitchFamily="34" charset="0"/>
                <a:cs typeface="Calibri" panose="020F0502020204030204" pitchFamily="34" charset="0"/>
              </a:rPr>
              <a:t>minim</a:t>
            </a:r>
            <a:r>
              <a:rPr lang="pt-BR" sz="2000" b="1" dirty="0">
                <a:solidFill>
                  <a:srgbClr val="006FB0"/>
                </a:solidFill>
                <a:latin typeface="Calibri" panose="020F0502020204030204" pitchFamily="34" charset="0"/>
                <a:cs typeface="Calibri" panose="020F0502020204030204" pitchFamily="34" charset="0"/>
              </a:rPr>
              <a:t> </a:t>
            </a:r>
            <a:r>
              <a:rPr lang="pt-BR" sz="2000" b="1" dirty="0" err="1">
                <a:solidFill>
                  <a:srgbClr val="006FB0"/>
                </a:solidFill>
                <a:latin typeface="Calibri" panose="020F0502020204030204" pitchFamily="34" charset="0"/>
                <a:cs typeface="Calibri" panose="020F0502020204030204" pitchFamily="34" charset="0"/>
              </a:rPr>
              <a:t>veniam</a:t>
            </a:r>
            <a:r>
              <a:rPr lang="pt-BR" sz="2000" b="1" dirty="0">
                <a:solidFill>
                  <a:srgbClr val="006FB0"/>
                </a:solidFill>
                <a:latin typeface="Calibri" panose="020F0502020204030204" pitchFamily="34" charset="0"/>
                <a:cs typeface="Calibri" panose="020F0502020204030204" pitchFamily="34" charset="0"/>
              </a:rPr>
              <a:t>, quis </a:t>
            </a:r>
            <a:r>
              <a:rPr lang="pt-BR" sz="2000" b="1" dirty="0" err="1">
                <a:solidFill>
                  <a:srgbClr val="006FB0"/>
                </a:solidFill>
                <a:latin typeface="Calibri" panose="020F0502020204030204" pitchFamily="34" charset="0"/>
                <a:cs typeface="Calibri" panose="020F0502020204030204" pitchFamily="34" charset="0"/>
              </a:rPr>
              <a:t>nostrud</a:t>
            </a:r>
            <a:r>
              <a:rPr lang="pt-BR" sz="2000" b="1" dirty="0">
                <a:solidFill>
                  <a:srgbClr val="006FB0"/>
                </a:solidFill>
                <a:latin typeface="Calibri" panose="020F0502020204030204" pitchFamily="34" charset="0"/>
                <a:cs typeface="Calibri" panose="020F0502020204030204" pitchFamily="34" charset="0"/>
              </a:rPr>
              <a:t> exerci </a:t>
            </a:r>
            <a:r>
              <a:rPr lang="pt-BR" sz="2000" b="1" dirty="0" err="1">
                <a:solidFill>
                  <a:srgbClr val="006FB0"/>
                </a:solidFill>
                <a:latin typeface="Calibri" panose="020F0502020204030204" pitchFamily="34" charset="0"/>
                <a:cs typeface="Calibri" panose="020F0502020204030204" pitchFamily="34" charset="0"/>
              </a:rPr>
              <a:t>tation</a:t>
            </a:r>
            <a:r>
              <a:rPr lang="pt-BR" sz="2000" b="1" dirty="0">
                <a:solidFill>
                  <a:srgbClr val="006FB0"/>
                </a:solidFill>
                <a:latin typeface="Calibri" panose="020F0502020204030204" pitchFamily="34" charset="0"/>
                <a:cs typeface="Calibri" panose="020F0502020204030204" pitchFamily="34" charset="0"/>
              </a:rPr>
              <a:t> </a:t>
            </a:r>
            <a:r>
              <a:rPr lang="pt-BR" sz="2000" b="1" dirty="0" err="1">
                <a:solidFill>
                  <a:srgbClr val="006FB0"/>
                </a:solidFill>
                <a:latin typeface="Calibri" panose="020F0502020204030204" pitchFamily="34" charset="0"/>
                <a:cs typeface="Calibri" panose="020F0502020204030204" pitchFamily="34" charset="0"/>
              </a:rPr>
              <a:t>ullamcorper</a:t>
            </a:r>
            <a:r>
              <a:rPr lang="pt-BR" sz="2000" b="1" dirty="0">
                <a:solidFill>
                  <a:srgbClr val="006FB0"/>
                </a:solidFill>
                <a:latin typeface="Calibri" panose="020F0502020204030204" pitchFamily="34" charset="0"/>
                <a:cs typeface="Calibri" panose="020F0502020204030204" pitchFamily="34" charset="0"/>
              </a:rPr>
              <a:t> </a:t>
            </a:r>
            <a:r>
              <a:rPr lang="pt-BR" sz="2000" b="1" dirty="0" err="1">
                <a:solidFill>
                  <a:srgbClr val="006FB0"/>
                </a:solidFill>
                <a:latin typeface="Calibri" panose="020F0502020204030204" pitchFamily="34" charset="0"/>
                <a:cs typeface="Calibri" panose="020F0502020204030204" pitchFamily="34" charset="0"/>
              </a:rPr>
              <a:t>suscipit</a:t>
            </a:r>
            <a:r>
              <a:rPr lang="pt-BR" sz="2000" b="1" dirty="0">
                <a:solidFill>
                  <a:srgbClr val="006FB0"/>
                </a:solidFill>
                <a:latin typeface="Calibri" panose="020F0502020204030204" pitchFamily="34" charset="0"/>
                <a:cs typeface="Calibri" panose="020F0502020204030204" pitchFamily="34" charset="0"/>
              </a:rPr>
              <a:t> </a:t>
            </a:r>
            <a:r>
              <a:rPr lang="pt-BR" sz="2000" b="1" dirty="0" err="1">
                <a:solidFill>
                  <a:srgbClr val="006FB0"/>
                </a:solidFill>
                <a:latin typeface="Calibri" panose="020F0502020204030204" pitchFamily="34" charset="0"/>
                <a:cs typeface="Calibri" panose="020F0502020204030204" pitchFamily="34" charset="0"/>
              </a:rPr>
              <a:t>lobortis</a:t>
            </a:r>
            <a:r>
              <a:rPr lang="pt-BR" sz="2000" b="1" dirty="0">
                <a:solidFill>
                  <a:srgbClr val="006FB0"/>
                </a:solidFill>
                <a:latin typeface="Calibri" panose="020F0502020204030204" pitchFamily="34" charset="0"/>
                <a:cs typeface="Calibri" panose="020F0502020204030204" pitchFamily="34" charset="0"/>
              </a:rPr>
              <a:t> </a:t>
            </a:r>
            <a:r>
              <a:rPr lang="pt-BR" sz="2000" b="1" dirty="0" err="1">
                <a:solidFill>
                  <a:srgbClr val="006FB0"/>
                </a:solidFill>
                <a:latin typeface="Calibri" panose="020F0502020204030204" pitchFamily="34" charset="0"/>
                <a:cs typeface="Calibri" panose="020F0502020204030204" pitchFamily="34" charset="0"/>
              </a:rPr>
              <a:t>nisl</a:t>
            </a:r>
            <a:r>
              <a:rPr lang="pt-BR" sz="2000" b="1" dirty="0">
                <a:solidFill>
                  <a:srgbClr val="006FB0"/>
                </a:solidFill>
                <a:latin typeface="Calibri" panose="020F0502020204030204" pitchFamily="34" charset="0"/>
                <a:cs typeface="Calibri" panose="020F0502020204030204" pitchFamily="34" charset="0"/>
              </a:rPr>
              <a:t> ut </a:t>
            </a:r>
            <a:r>
              <a:rPr lang="pt-BR" sz="2000" b="1" dirty="0" err="1">
                <a:solidFill>
                  <a:srgbClr val="006FB0"/>
                </a:solidFill>
                <a:latin typeface="Calibri" panose="020F0502020204030204" pitchFamily="34" charset="0"/>
                <a:cs typeface="Calibri" panose="020F0502020204030204" pitchFamily="34" charset="0"/>
              </a:rPr>
              <a:t>aliquip</a:t>
            </a:r>
            <a:r>
              <a:rPr lang="pt-BR" sz="2000" b="1" dirty="0">
                <a:solidFill>
                  <a:srgbClr val="006FB0"/>
                </a:solidFill>
                <a:latin typeface="Calibri" panose="020F0502020204030204" pitchFamily="34" charset="0"/>
                <a:cs typeface="Calibri" panose="020F0502020204030204" pitchFamily="34" charset="0"/>
              </a:rPr>
              <a:t> </a:t>
            </a:r>
            <a:r>
              <a:rPr lang="pt-BR" sz="2000" b="1" dirty="0" err="1">
                <a:solidFill>
                  <a:srgbClr val="006FB0"/>
                </a:solidFill>
                <a:latin typeface="Calibri" panose="020F0502020204030204" pitchFamily="34" charset="0"/>
                <a:cs typeface="Calibri" panose="020F0502020204030204" pitchFamily="34" charset="0"/>
              </a:rPr>
              <a:t>ex</a:t>
            </a:r>
            <a:r>
              <a:rPr lang="pt-BR" sz="2000" b="1" dirty="0">
                <a:solidFill>
                  <a:srgbClr val="006FB0"/>
                </a:solidFill>
                <a:latin typeface="Calibri" panose="020F0502020204030204" pitchFamily="34" charset="0"/>
                <a:cs typeface="Calibri" panose="020F0502020204030204" pitchFamily="34" charset="0"/>
              </a:rPr>
              <a:t> </a:t>
            </a:r>
            <a:r>
              <a:rPr lang="pt-BR" sz="2000" b="1" dirty="0" err="1">
                <a:solidFill>
                  <a:srgbClr val="006FB0"/>
                </a:solidFill>
                <a:latin typeface="Calibri" panose="020F0502020204030204" pitchFamily="34" charset="0"/>
                <a:cs typeface="Calibri" panose="020F0502020204030204" pitchFamily="34" charset="0"/>
              </a:rPr>
              <a:t>ea</a:t>
            </a:r>
            <a:r>
              <a:rPr lang="pt-BR" sz="2000" b="1" dirty="0">
                <a:solidFill>
                  <a:srgbClr val="006FB0"/>
                </a:solidFill>
                <a:latin typeface="Calibri" panose="020F0502020204030204" pitchFamily="34" charset="0"/>
                <a:cs typeface="Calibri" panose="020F0502020204030204" pitchFamily="34" charset="0"/>
              </a:rPr>
              <a:t> </a:t>
            </a:r>
            <a:r>
              <a:rPr lang="pt-BR" sz="2000" b="1" dirty="0" err="1">
                <a:solidFill>
                  <a:srgbClr val="006FB0"/>
                </a:solidFill>
                <a:latin typeface="Calibri" panose="020F0502020204030204" pitchFamily="34" charset="0"/>
                <a:cs typeface="Calibri" panose="020F0502020204030204" pitchFamily="34" charset="0"/>
              </a:rPr>
              <a:t>commodo</a:t>
            </a:r>
            <a:r>
              <a:rPr lang="pt-BR" sz="2000" b="1" dirty="0">
                <a:solidFill>
                  <a:srgbClr val="006FB0"/>
                </a:solidFill>
                <a:latin typeface="Calibri" panose="020F0502020204030204" pitchFamily="34" charset="0"/>
                <a:cs typeface="Calibri" panose="020F0502020204030204" pitchFamily="34" charset="0"/>
              </a:rPr>
              <a:t> </a:t>
            </a:r>
            <a:r>
              <a:rPr lang="pt-BR" sz="2000" b="1" dirty="0" err="1">
                <a:solidFill>
                  <a:srgbClr val="006FB0"/>
                </a:solidFill>
                <a:latin typeface="Calibri" panose="020F0502020204030204" pitchFamily="34" charset="0"/>
                <a:cs typeface="Calibri" panose="020F0502020204030204" pitchFamily="34" charset="0"/>
              </a:rPr>
              <a:t>consequat</a:t>
            </a:r>
            <a:r>
              <a:rPr lang="pt-BR" sz="2000" b="1" dirty="0">
                <a:solidFill>
                  <a:srgbClr val="006FB0"/>
                </a:solidFill>
                <a:latin typeface="Calibri" panose="020F0502020204030204" pitchFamily="34" charset="0"/>
                <a:cs typeface="Calibri" panose="020F0502020204030204" pitchFamily="34" charset="0"/>
              </a:rPr>
              <a:t>.</a:t>
            </a:r>
          </a:p>
        </p:txBody>
      </p:sp>
      <p:sp>
        <p:nvSpPr>
          <p:cNvPr id="19" name="CaixaDeTexto 6">
            <a:extLst>
              <a:ext uri="{FF2B5EF4-FFF2-40B4-BE49-F238E27FC236}">
                <a16:creationId xmlns:a16="http://schemas.microsoft.com/office/drawing/2014/main" xmlns="" id="{D428D919-BCDC-4168-9C6E-08F92B42581A}"/>
              </a:ext>
            </a:extLst>
          </p:cNvPr>
          <p:cNvSpPr txBox="1"/>
          <p:nvPr/>
        </p:nvSpPr>
        <p:spPr>
          <a:xfrm>
            <a:off x="1019175" y="6043640"/>
            <a:ext cx="5076825" cy="338554"/>
          </a:xfrm>
          <a:prstGeom prst="rect">
            <a:avLst/>
          </a:prstGeom>
          <a:noFill/>
        </p:spPr>
        <p:txBody>
          <a:bodyPr wrap="square" rtlCol="0">
            <a:spAutoFit/>
          </a:bodyPr>
          <a:lstStyle/>
          <a:p>
            <a:r>
              <a:rPr lang="pt-BR" sz="800" dirty="0">
                <a:solidFill>
                  <a:srgbClr val="455861"/>
                </a:solidFill>
                <a:latin typeface="Calibri Light" panose="020F0302020204030204" pitchFamily="34" charset="0"/>
                <a:cs typeface="Calibri Light" panose="020F0302020204030204" pitchFamily="34" charset="0"/>
              </a:rPr>
              <a:t>Nota: </a:t>
            </a:r>
            <a:r>
              <a:rPr lang="pt-BR" sz="800" dirty="0" err="1">
                <a:solidFill>
                  <a:srgbClr val="455861"/>
                </a:solidFill>
                <a:latin typeface="Calibri Light" panose="020F0302020204030204" pitchFamily="34" charset="0"/>
                <a:cs typeface="Calibri Light" panose="020F0302020204030204" pitchFamily="34" charset="0"/>
              </a:rPr>
              <a:t>Lorem</a:t>
            </a:r>
            <a:r>
              <a:rPr lang="pt-BR" sz="800" dirty="0">
                <a:solidFill>
                  <a:srgbClr val="455861"/>
                </a:solidFill>
                <a:latin typeface="Calibri Light" panose="020F0302020204030204" pitchFamily="34" charset="0"/>
                <a:cs typeface="Calibri Light" panose="020F0302020204030204" pitchFamily="34" charset="0"/>
              </a:rPr>
              <a:t> ipsum </a:t>
            </a:r>
            <a:r>
              <a:rPr lang="pt-BR" sz="800" dirty="0" err="1">
                <a:solidFill>
                  <a:srgbClr val="455861"/>
                </a:solidFill>
                <a:latin typeface="Calibri Light" panose="020F0302020204030204" pitchFamily="34" charset="0"/>
                <a:cs typeface="Calibri Light" panose="020F0302020204030204" pitchFamily="34" charset="0"/>
              </a:rPr>
              <a:t>dolor</a:t>
            </a:r>
            <a:r>
              <a:rPr lang="pt-BR" sz="800" dirty="0">
                <a:solidFill>
                  <a:srgbClr val="455861"/>
                </a:solidFill>
                <a:latin typeface="Calibri Light" panose="020F0302020204030204" pitchFamily="34" charset="0"/>
                <a:cs typeface="Calibri Light" panose="020F0302020204030204" pitchFamily="34" charset="0"/>
              </a:rPr>
              <a:t> </a:t>
            </a:r>
            <a:r>
              <a:rPr lang="pt-BR" sz="800" dirty="0" err="1">
                <a:solidFill>
                  <a:srgbClr val="455861"/>
                </a:solidFill>
                <a:latin typeface="Calibri Light" panose="020F0302020204030204" pitchFamily="34" charset="0"/>
                <a:cs typeface="Calibri Light" panose="020F0302020204030204" pitchFamily="34" charset="0"/>
              </a:rPr>
              <a:t>sit</a:t>
            </a:r>
            <a:r>
              <a:rPr lang="pt-BR" sz="800" dirty="0">
                <a:solidFill>
                  <a:srgbClr val="455861"/>
                </a:solidFill>
                <a:latin typeface="Calibri Light" panose="020F0302020204030204" pitchFamily="34" charset="0"/>
                <a:cs typeface="Calibri Light" panose="020F0302020204030204" pitchFamily="34" charset="0"/>
              </a:rPr>
              <a:t> </a:t>
            </a:r>
            <a:r>
              <a:rPr lang="pt-BR" sz="800" dirty="0" err="1">
                <a:solidFill>
                  <a:srgbClr val="455861"/>
                </a:solidFill>
                <a:latin typeface="Calibri Light" panose="020F0302020204030204" pitchFamily="34" charset="0"/>
                <a:cs typeface="Calibri Light" panose="020F0302020204030204" pitchFamily="34" charset="0"/>
              </a:rPr>
              <a:t>amet</a:t>
            </a:r>
            <a:r>
              <a:rPr lang="pt-BR" sz="800" dirty="0">
                <a:solidFill>
                  <a:srgbClr val="455861"/>
                </a:solidFill>
                <a:latin typeface="Calibri Light" panose="020F0302020204030204" pitchFamily="34" charset="0"/>
                <a:cs typeface="Calibri Light" panose="020F0302020204030204" pitchFamily="34" charset="0"/>
              </a:rPr>
              <a:t>, </a:t>
            </a:r>
            <a:r>
              <a:rPr lang="pt-BR" sz="800" dirty="0" err="1">
                <a:solidFill>
                  <a:srgbClr val="455861"/>
                </a:solidFill>
                <a:latin typeface="Calibri Light" panose="020F0302020204030204" pitchFamily="34" charset="0"/>
                <a:cs typeface="Calibri Light" panose="020F0302020204030204" pitchFamily="34" charset="0"/>
              </a:rPr>
              <a:t>consectetuer</a:t>
            </a:r>
            <a:r>
              <a:rPr lang="pt-BR" sz="800" dirty="0">
                <a:solidFill>
                  <a:srgbClr val="455861"/>
                </a:solidFill>
                <a:latin typeface="Calibri Light" panose="020F0302020204030204" pitchFamily="34" charset="0"/>
                <a:cs typeface="Calibri Light" panose="020F0302020204030204" pitchFamily="34" charset="0"/>
              </a:rPr>
              <a:t> </a:t>
            </a:r>
            <a:r>
              <a:rPr lang="pt-BR" sz="800" dirty="0" err="1">
                <a:solidFill>
                  <a:srgbClr val="455861"/>
                </a:solidFill>
                <a:latin typeface="Calibri Light" panose="020F0302020204030204" pitchFamily="34" charset="0"/>
                <a:cs typeface="Calibri Light" panose="020F0302020204030204" pitchFamily="34" charset="0"/>
              </a:rPr>
              <a:t>adipiscing</a:t>
            </a:r>
            <a:r>
              <a:rPr lang="pt-BR" sz="800" dirty="0">
                <a:solidFill>
                  <a:srgbClr val="455861"/>
                </a:solidFill>
                <a:latin typeface="Calibri Light" panose="020F0302020204030204" pitchFamily="34" charset="0"/>
                <a:cs typeface="Calibri Light" panose="020F0302020204030204" pitchFamily="34" charset="0"/>
              </a:rPr>
              <a:t> </a:t>
            </a:r>
            <a:r>
              <a:rPr lang="pt-BR" sz="800" dirty="0" err="1">
                <a:solidFill>
                  <a:srgbClr val="455861"/>
                </a:solidFill>
                <a:latin typeface="Calibri Light" panose="020F0302020204030204" pitchFamily="34" charset="0"/>
                <a:cs typeface="Calibri Light" panose="020F0302020204030204" pitchFamily="34" charset="0"/>
              </a:rPr>
              <a:t>elit</a:t>
            </a:r>
            <a:r>
              <a:rPr lang="pt-BR" sz="800" dirty="0">
                <a:solidFill>
                  <a:srgbClr val="455861"/>
                </a:solidFill>
                <a:latin typeface="Calibri Light" panose="020F0302020204030204" pitchFamily="34" charset="0"/>
                <a:cs typeface="Calibri Light" panose="020F0302020204030204" pitchFamily="34" charset="0"/>
              </a:rPr>
              <a:t>, </a:t>
            </a:r>
            <a:r>
              <a:rPr lang="pt-BR" sz="800" dirty="0" err="1">
                <a:solidFill>
                  <a:srgbClr val="455861"/>
                </a:solidFill>
                <a:latin typeface="Calibri Light" panose="020F0302020204030204" pitchFamily="34" charset="0"/>
                <a:cs typeface="Calibri Light" panose="020F0302020204030204" pitchFamily="34" charset="0"/>
              </a:rPr>
              <a:t>sed</a:t>
            </a:r>
            <a:r>
              <a:rPr lang="pt-BR" sz="800" dirty="0">
                <a:solidFill>
                  <a:srgbClr val="455861"/>
                </a:solidFill>
                <a:latin typeface="Calibri Light" panose="020F0302020204030204" pitchFamily="34" charset="0"/>
                <a:cs typeface="Calibri Light" panose="020F0302020204030204" pitchFamily="34" charset="0"/>
              </a:rPr>
              <a:t> </a:t>
            </a:r>
            <a:r>
              <a:rPr lang="pt-BR" sz="800" dirty="0" err="1">
                <a:solidFill>
                  <a:srgbClr val="455861"/>
                </a:solidFill>
                <a:latin typeface="Calibri Light" panose="020F0302020204030204" pitchFamily="34" charset="0"/>
                <a:cs typeface="Calibri Light" panose="020F0302020204030204" pitchFamily="34" charset="0"/>
              </a:rPr>
              <a:t>diam</a:t>
            </a:r>
            <a:r>
              <a:rPr lang="pt-BR" sz="800" dirty="0">
                <a:solidFill>
                  <a:srgbClr val="455861"/>
                </a:solidFill>
                <a:latin typeface="Calibri Light" panose="020F0302020204030204" pitchFamily="34" charset="0"/>
                <a:cs typeface="Calibri Light" panose="020F0302020204030204" pitchFamily="34" charset="0"/>
              </a:rPr>
              <a:t> </a:t>
            </a:r>
            <a:r>
              <a:rPr lang="pt-BR" sz="800" dirty="0" err="1">
                <a:solidFill>
                  <a:srgbClr val="455861"/>
                </a:solidFill>
                <a:latin typeface="Calibri Light" panose="020F0302020204030204" pitchFamily="34" charset="0"/>
                <a:cs typeface="Calibri Light" panose="020F0302020204030204" pitchFamily="34" charset="0"/>
              </a:rPr>
              <a:t>nonummy</a:t>
            </a:r>
            <a:r>
              <a:rPr lang="pt-BR" sz="800" dirty="0">
                <a:solidFill>
                  <a:srgbClr val="455861"/>
                </a:solidFill>
                <a:latin typeface="Calibri Light" panose="020F0302020204030204" pitchFamily="34" charset="0"/>
                <a:cs typeface="Calibri Light" panose="020F0302020204030204" pitchFamily="34" charset="0"/>
              </a:rPr>
              <a:t> </a:t>
            </a:r>
            <a:r>
              <a:rPr lang="pt-BR" sz="800" dirty="0" err="1">
                <a:solidFill>
                  <a:srgbClr val="455861"/>
                </a:solidFill>
                <a:latin typeface="Calibri Light" panose="020F0302020204030204" pitchFamily="34" charset="0"/>
                <a:cs typeface="Calibri Light" panose="020F0302020204030204" pitchFamily="34" charset="0"/>
              </a:rPr>
              <a:t>nibh</a:t>
            </a:r>
            <a:r>
              <a:rPr lang="pt-BR" sz="800" dirty="0">
                <a:solidFill>
                  <a:srgbClr val="455861"/>
                </a:solidFill>
                <a:latin typeface="Calibri Light" panose="020F0302020204030204" pitchFamily="34" charset="0"/>
                <a:cs typeface="Calibri Light" panose="020F0302020204030204" pitchFamily="34" charset="0"/>
              </a:rPr>
              <a:t> </a:t>
            </a:r>
            <a:r>
              <a:rPr lang="pt-BR" sz="800" dirty="0" err="1">
                <a:solidFill>
                  <a:srgbClr val="455861"/>
                </a:solidFill>
                <a:latin typeface="Calibri Light" panose="020F0302020204030204" pitchFamily="34" charset="0"/>
                <a:cs typeface="Calibri Light" panose="020F0302020204030204" pitchFamily="34" charset="0"/>
              </a:rPr>
              <a:t>euismod</a:t>
            </a:r>
            <a:r>
              <a:rPr lang="pt-BR" sz="800" dirty="0">
                <a:solidFill>
                  <a:srgbClr val="455861"/>
                </a:solidFill>
                <a:latin typeface="Calibri Light" panose="020F0302020204030204" pitchFamily="34" charset="0"/>
                <a:cs typeface="Calibri Light" panose="020F0302020204030204" pitchFamily="34" charset="0"/>
              </a:rPr>
              <a:t> </a:t>
            </a:r>
            <a:br>
              <a:rPr lang="pt-BR" sz="800" dirty="0">
                <a:solidFill>
                  <a:srgbClr val="455861"/>
                </a:solidFill>
                <a:latin typeface="Calibri Light" panose="020F0302020204030204" pitchFamily="34" charset="0"/>
                <a:cs typeface="Calibri Light" panose="020F0302020204030204" pitchFamily="34" charset="0"/>
              </a:rPr>
            </a:br>
            <a:r>
              <a:rPr lang="pt-BR" sz="800" dirty="0" err="1">
                <a:solidFill>
                  <a:srgbClr val="455861"/>
                </a:solidFill>
                <a:latin typeface="Calibri Light" panose="020F0302020204030204" pitchFamily="34" charset="0"/>
                <a:cs typeface="Calibri Light" panose="020F0302020204030204" pitchFamily="34" charset="0"/>
              </a:rPr>
              <a:t>tincidunt</a:t>
            </a:r>
            <a:r>
              <a:rPr lang="pt-BR" sz="800" dirty="0">
                <a:solidFill>
                  <a:srgbClr val="455861"/>
                </a:solidFill>
                <a:latin typeface="Calibri Light" panose="020F0302020204030204" pitchFamily="34" charset="0"/>
                <a:cs typeface="Calibri Light" panose="020F0302020204030204" pitchFamily="34" charset="0"/>
              </a:rPr>
              <a:t> ut </a:t>
            </a:r>
            <a:r>
              <a:rPr lang="pt-BR" sz="800" dirty="0" err="1">
                <a:solidFill>
                  <a:srgbClr val="455861"/>
                </a:solidFill>
                <a:latin typeface="Calibri Light" panose="020F0302020204030204" pitchFamily="34" charset="0"/>
                <a:cs typeface="Calibri Light" panose="020F0302020204030204" pitchFamily="34" charset="0"/>
              </a:rPr>
              <a:t>laoreet</a:t>
            </a:r>
            <a:r>
              <a:rPr lang="pt-BR" sz="800" dirty="0">
                <a:solidFill>
                  <a:srgbClr val="455861"/>
                </a:solidFill>
                <a:latin typeface="Calibri Light" panose="020F0302020204030204" pitchFamily="34" charset="0"/>
                <a:cs typeface="Calibri Light" panose="020F0302020204030204" pitchFamily="34" charset="0"/>
              </a:rPr>
              <a:t> </a:t>
            </a:r>
            <a:r>
              <a:rPr lang="pt-BR" sz="800" dirty="0" err="1">
                <a:solidFill>
                  <a:srgbClr val="455861"/>
                </a:solidFill>
                <a:latin typeface="Calibri Light" panose="020F0302020204030204" pitchFamily="34" charset="0"/>
                <a:cs typeface="Calibri Light" panose="020F0302020204030204" pitchFamily="34" charset="0"/>
              </a:rPr>
              <a:t>dolore</a:t>
            </a:r>
            <a:r>
              <a:rPr lang="pt-BR" sz="800" dirty="0">
                <a:solidFill>
                  <a:srgbClr val="455861"/>
                </a:solidFill>
                <a:latin typeface="Calibri Light" panose="020F0302020204030204" pitchFamily="34" charset="0"/>
                <a:cs typeface="Calibri Light" panose="020F0302020204030204" pitchFamily="34" charset="0"/>
              </a:rPr>
              <a:t> magna </a:t>
            </a:r>
            <a:r>
              <a:rPr lang="pt-BR" sz="800" dirty="0" err="1">
                <a:solidFill>
                  <a:srgbClr val="455861"/>
                </a:solidFill>
                <a:latin typeface="Calibri Light" panose="020F0302020204030204" pitchFamily="34" charset="0"/>
                <a:cs typeface="Calibri Light" panose="020F0302020204030204" pitchFamily="34" charset="0"/>
              </a:rPr>
              <a:t>aliquam</a:t>
            </a:r>
            <a:r>
              <a:rPr lang="pt-BR" sz="800" dirty="0">
                <a:solidFill>
                  <a:srgbClr val="455861"/>
                </a:solidFill>
                <a:latin typeface="Calibri Light" panose="020F0302020204030204" pitchFamily="34" charset="0"/>
                <a:cs typeface="Calibri Light" panose="020F0302020204030204" pitchFamily="34" charset="0"/>
              </a:rPr>
              <a:t> erat </a:t>
            </a:r>
            <a:r>
              <a:rPr lang="pt-BR" sz="800" dirty="0" err="1">
                <a:solidFill>
                  <a:srgbClr val="455861"/>
                </a:solidFill>
                <a:latin typeface="Calibri Light" panose="020F0302020204030204" pitchFamily="34" charset="0"/>
                <a:cs typeface="Calibri Light" panose="020F0302020204030204" pitchFamily="34" charset="0"/>
              </a:rPr>
              <a:t>volutpat</a:t>
            </a:r>
            <a:r>
              <a:rPr lang="pt-BR" sz="800" dirty="0">
                <a:solidFill>
                  <a:srgbClr val="455861"/>
                </a:solidFill>
                <a:latin typeface="Calibri Light" panose="020F0302020204030204" pitchFamily="34" charset="0"/>
                <a:cs typeface="Calibri Light" panose="020F0302020204030204" pitchFamily="34" charset="0"/>
              </a:rPr>
              <a:t>. </a:t>
            </a:r>
          </a:p>
        </p:txBody>
      </p:sp>
      <p:pic>
        <p:nvPicPr>
          <p:cNvPr id="12" name="Imagem 5">
            <a:extLst>
              <a:ext uri="{FF2B5EF4-FFF2-40B4-BE49-F238E27FC236}">
                <a16:creationId xmlns:a16="http://schemas.microsoft.com/office/drawing/2014/main" xmlns="" id="{90B96F06-F717-4FE6-8010-1FF1B5AB16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8681" y="5234488"/>
            <a:ext cx="2207392" cy="1560843"/>
          </a:xfrm>
          <a:prstGeom prst="rect">
            <a:avLst/>
          </a:prstGeom>
        </p:spPr>
      </p:pic>
    </p:spTree>
    <p:extLst>
      <p:ext uri="{BB962C8B-B14F-4D97-AF65-F5344CB8AC3E}">
        <p14:creationId xmlns:p14="http://schemas.microsoft.com/office/powerpoint/2010/main" val="822140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xmlns="" id="{C7D190FA-C0EF-0844-B71D-A765847EDC79}"/>
              </a:ext>
            </a:extLst>
          </p:cNvPr>
          <p:cNvPicPr>
            <a:picLocks noChangeAspect="1"/>
          </p:cNvPicPr>
          <p:nvPr/>
        </p:nvPicPr>
        <p:blipFill rotWithShape="1">
          <a:blip r:embed="rId2"/>
          <a:srcRect t="16667" b="37836"/>
          <a:stretch/>
        </p:blipFill>
        <p:spPr>
          <a:xfrm>
            <a:off x="0" y="0"/>
            <a:ext cx="12192000" cy="6858000"/>
          </a:xfrm>
          <a:prstGeom prst="rect">
            <a:avLst/>
          </a:prstGeom>
        </p:spPr>
      </p:pic>
      <p:sp>
        <p:nvSpPr>
          <p:cNvPr id="5" name="CaixaDeTexto 4">
            <a:extLst>
              <a:ext uri="{FF2B5EF4-FFF2-40B4-BE49-F238E27FC236}">
                <a16:creationId xmlns:a16="http://schemas.microsoft.com/office/drawing/2014/main" xmlns="" id="{E26386FD-EB3F-4F4A-A30A-6CAEE5D7DF0C}"/>
              </a:ext>
            </a:extLst>
          </p:cNvPr>
          <p:cNvSpPr txBox="1"/>
          <p:nvPr/>
        </p:nvSpPr>
        <p:spPr>
          <a:xfrm>
            <a:off x="1019175" y="1414313"/>
            <a:ext cx="3065145" cy="4029373"/>
          </a:xfrm>
          <a:prstGeom prst="rect">
            <a:avLst/>
          </a:prstGeom>
          <a:noFill/>
        </p:spPr>
        <p:txBody>
          <a:bodyPr wrap="square" numCol="1" rtlCol="0">
            <a:spAutoFit/>
          </a:bodyPr>
          <a:lstStyle/>
          <a:p>
            <a:pPr>
              <a:lnSpc>
                <a:spcPts val="3420"/>
              </a:lnSpc>
            </a:pPr>
            <a:r>
              <a:rPr lang="pt-BR" sz="3600" b="1" dirty="0" err="1">
                <a:solidFill>
                  <a:schemeClr val="bg1"/>
                </a:solidFill>
                <a:latin typeface="Calibri" panose="020F0502020204030204" pitchFamily="34" charset="0"/>
                <a:cs typeface="Calibri" panose="020F0502020204030204" pitchFamily="34" charset="0"/>
              </a:rPr>
              <a:t>Lorem</a:t>
            </a:r>
            <a:r>
              <a:rPr lang="pt-BR" sz="3600" b="1" dirty="0">
                <a:solidFill>
                  <a:schemeClr val="bg1"/>
                </a:solidFill>
                <a:latin typeface="Calibri" panose="020F0502020204030204" pitchFamily="34" charset="0"/>
                <a:cs typeface="Calibri" panose="020F0502020204030204" pitchFamily="34" charset="0"/>
              </a:rPr>
              <a:t> ipsum </a:t>
            </a:r>
            <a:r>
              <a:rPr lang="pt-BR" sz="3600" b="1" dirty="0" err="1">
                <a:solidFill>
                  <a:schemeClr val="bg1"/>
                </a:solidFill>
                <a:latin typeface="Calibri" panose="020F0502020204030204" pitchFamily="34" charset="0"/>
                <a:cs typeface="Calibri" panose="020F0502020204030204" pitchFamily="34" charset="0"/>
              </a:rPr>
              <a:t>dolor</a:t>
            </a:r>
            <a:r>
              <a:rPr lang="pt-BR" sz="3600" b="1" dirty="0">
                <a:solidFill>
                  <a:schemeClr val="bg1"/>
                </a:solidFill>
                <a:latin typeface="Calibri" panose="020F0502020204030204" pitchFamily="34" charset="0"/>
                <a:cs typeface="Calibri" panose="020F0502020204030204" pitchFamily="34" charset="0"/>
              </a:rPr>
              <a:t> </a:t>
            </a:r>
            <a:r>
              <a:rPr lang="pt-BR" sz="3600" b="1" dirty="0" err="1">
                <a:solidFill>
                  <a:schemeClr val="bg1"/>
                </a:solidFill>
                <a:latin typeface="Calibri" panose="020F0502020204030204" pitchFamily="34" charset="0"/>
                <a:cs typeface="Calibri" panose="020F0502020204030204" pitchFamily="34" charset="0"/>
              </a:rPr>
              <a:t>sit</a:t>
            </a:r>
            <a:r>
              <a:rPr lang="pt-BR" sz="3600" b="1" dirty="0">
                <a:solidFill>
                  <a:schemeClr val="bg1"/>
                </a:solidFill>
                <a:latin typeface="Calibri" panose="020F0502020204030204" pitchFamily="34" charset="0"/>
                <a:cs typeface="Calibri" panose="020F0502020204030204" pitchFamily="34" charset="0"/>
              </a:rPr>
              <a:t> </a:t>
            </a:r>
            <a:r>
              <a:rPr lang="pt-BR" sz="3600" b="1" dirty="0" err="1">
                <a:solidFill>
                  <a:schemeClr val="bg1"/>
                </a:solidFill>
                <a:latin typeface="Calibri" panose="020F0502020204030204" pitchFamily="34" charset="0"/>
                <a:cs typeface="Calibri" panose="020F0502020204030204" pitchFamily="34" charset="0"/>
              </a:rPr>
              <a:t>amet</a:t>
            </a:r>
            <a:r>
              <a:rPr lang="pt-BR" sz="3600" b="1" dirty="0">
                <a:solidFill>
                  <a:schemeClr val="bg1"/>
                </a:solidFill>
                <a:latin typeface="Calibri" panose="020F0502020204030204" pitchFamily="34" charset="0"/>
                <a:cs typeface="Calibri" panose="020F0502020204030204" pitchFamily="34" charset="0"/>
              </a:rPr>
              <a:t>, </a:t>
            </a:r>
            <a:r>
              <a:rPr lang="pt-BR" sz="3600" b="1" dirty="0" err="1">
                <a:solidFill>
                  <a:schemeClr val="bg1"/>
                </a:solidFill>
                <a:latin typeface="Calibri" panose="020F0502020204030204" pitchFamily="34" charset="0"/>
                <a:cs typeface="Calibri" panose="020F0502020204030204" pitchFamily="34" charset="0"/>
              </a:rPr>
              <a:t>consectetuer</a:t>
            </a:r>
            <a:r>
              <a:rPr lang="pt-BR" sz="3600" b="1" dirty="0">
                <a:solidFill>
                  <a:schemeClr val="bg1"/>
                </a:solidFill>
                <a:latin typeface="Calibri" panose="020F0502020204030204" pitchFamily="34" charset="0"/>
                <a:cs typeface="Calibri" panose="020F0502020204030204" pitchFamily="34" charset="0"/>
              </a:rPr>
              <a:t> </a:t>
            </a:r>
            <a:r>
              <a:rPr lang="pt-BR" sz="3600" b="1" dirty="0" err="1">
                <a:solidFill>
                  <a:schemeClr val="bg1"/>
                </a:solidFill>
                <a:latin typeface="Calibri" panose="020F0502020204030204" pitchFamily="34" charset="0"/>
                <a:cs typeface="Calibri" panose="020F0502020204030204" pitchFamily="34" charset="0"/>
              </a:rPr>
              <a:t>adipiscing</a:t>
            </a:r>
            <a:r>
              <a:rPr lang="pt-BR" sz="3600" b="1" dirty="0">
                <a:solidFill>
                  <a:schemeClr val="bg1"/>
                </a:solidFill>
                <a:latin typeface="Calibri" panose="020F0502020204030204" pitchFamily="34" charset="0"/>
                <a:cs typeface="Calibri" panose="020F0502020204030204" pitchFamily="34" charset="0"/>
              </a:rPr>
              <a:t> </a:t>
            </a:r>
            <a:r>
              <a:rPr lang="pt-BR" sz="3600" b="1" dirty="0" err="1">
                <a:solidFill>
                  <a:schemeClr val="bg1"/>
                </a:solidFill>
                <a:latin typeface="Calibri" panose="020F0502020204030204" pitchFamily="34" charset="0"/>
                <a:cs typeface="Calibri" panose="020F0502020204030204" pitchFamily="34" charset="0"/>
              </a:rPr>
              <a:t>elit</a:t>
            </a:r>
            <a:r>
              <a:rPr lang="pt-BR" sz="3600" b="1" dirty="0">
                <a:solidFill>
                  <a:schemeClr val="bg1"/>
                </a:solidFill>
                <a:latin typeface="Calibri" panose="020F0502020204030204" pitchFamily="34" charset="0"/>
                <a:cs typeface="Calibri" panose="020F0502020204030204" pitchFamily="34" charset="0"/>
              </a:rPr>
              <a:t>, </a:t>
            </a:r>
            <a:r>
              <a:rPr lang="pt-BR" sz="3600" b="1" dirty="0" err="1">
                <a:solidFill>
                  <a:schemeClr val="bg1"/>
                </a:solidFill>
                <a:latin typeface="Calibri" panose="020F0502020204030204" pitchFamily="34" charset="0"/>
                <a:cs typeface="Calibri" panose="020F0502020204030204" pitchFamily="34" charset="0"/>
              </a:rPr>
              <a:t>sed</a:t>
            </a:r>
            <a:r>
              <a:rPr lang="pt-BR" sz="3600" b="1" dirty="0">
                <a:solidFill>
                  <a:schemeClr val="bg1"/>
                </a:solidFill>
                <a:latin typeface="Calibri" panose="020F0502020204030204" pitchFamily="34" charset="0"/>
                <a:cs typeface="Calibri" panose="020F0502020204030204" pitchFamily="34" charset="0"/>
              </a:rPr>
              <a:t> </a:t>
            </a:r>
            <a:r>
              <a:rPr lang="pt-BR" sz="3600" b="1" dirty="0" err="1">
                <a:solidFill>
                  <a:schemeClr val="bg1"/>
                </a:solidFill>
                <a:latin typeface="Calibri" panose="020F0502020204030204" pitchFamily="34" charset="0"/>
                <a:cs typeface="Calibri" panose="020F0502020204030204" pitchFamily="34" charset="0"/>
              </a:rPr>
              <a:t>diam</a:t>
            </a:r>
            <a:r>
              <a:rPr lang="pt-BR" sz="3600" b="1" dirty="0">
                <a:solidFill>
                  <a:schemeClr val="bg1"/>
                </a:solidFill>
                <a:latin typeface="Calibri" panose="020F0502020204030204" pitchFamily="34" charset="0"/>
                <a:cs typeface="Calibri" panose="020F0502020204030204" pitchFamily="34" charset="0"/>
              </a:rPr>
              <a:t> </a:t>
            </a:r>
            <a:r>
              <a:rPr lang="pt-BR" sz="3600" b="1" dirty="0" err="1">
                <a:solidFill>
                  <a:schemeClr val="bg1"/>
                </a:solidFill>
                <a:latin typeface="Calibri" panose="020F0502020204030204" pitchFamily="34" charset="0"/>
                <a:cs typeface="Calibri" panose="020F0502020204030204" pitchFamily="34" charset="0"/>
              </a:rPr>
              <a:t>nonummy</a:t>
            </a:r>
            <a:r>
              <a:rPr lang="pt-BR" sz="3600" b="1" dirty="0">
                <a:solidFill>
                  <a:schemeClr val="bg1"/>
                </a:solidFill>
                <a:latin typeface="Calibri" panose="020F0502020204030204" pitchFamily="34" charset="0"/>
                <a:cs typeface="Calibri" panose="020F0502020204030204" pitchFamily="34" charset="0"/>
              </a:rPr>
              <a:t> </a:t>
            </a:r>
            <a:r>
              <a:rPr lang="pt-BR" sz="3600" b="1" dirty="0" err="1">
                <a:solidFill>
                  <a:schemeClr val="bg1"/>
                </a:solidFill>
                <a:latin typeface="Calibri" panose="020F0502020204030204" pitchFamily="34" charset="0"/>
                <a:cs typeface="Calibri" panose="020F0502020204030204" pitchFamily="34" charset="0"/>
              </a:rPr>
              <a:t>nibh</a:t>
            </a:r>
            <a:r>
              <a:rPr lang="pt-BR" sz="3600" b="1" dirty="0">
                <a:solidFill>
                  <a:schemeClr val="bg1"/>
                </a:solidFill>
                <a:latin typeface="Calibri" panose="020F0502020204030204" pitchFamily="34" charset="0"/>
                <a:cs typeface="Calibri" panose="020F0502020204030204" pitchFamily="34" charset="0"/>
              </a:rPr>
              <a:t> </a:t>
            </a:r>
            <a:r>
              <a:rPr lang="pt-BR" sz="3600" b="1" dirty="0" err="1">
                <a:solidFill>
                  <a:schemeClr val="bg1"/>
                </a:solidFill>
                <a:latin typeface="Calibri" panose="020F0502020204030204" pitchFamily="34" charset="0"/>
                <a:cs typeface="Calibri" panose="020F0502020204030204" pitchFamily="34" charset="0"/>
              </a:rPr>
              <a:t>euismod</a:t>
            </a:r>
            <a:r>
              <a:rPr lang="pt-BR" sz="3600" b="1" dirty="0">
                <a:solidFill>
                  <a:schemeClr val="bg1"/>
                </a:solidFill>
                <a:latin typeface="Calibri" panose="020F0502020204030204" pitchFamily="34" charset="0"/>
                <a:cs typeface="Calibri" panose="020F0502020204030204" pitchFamily="34" charset="0"/>
              </a:rPr>
              <a:t> </a:t>
            </a:r>
            <a:r>
              <a:rPr lang="pt-BR" sz="3600" b="1" dirty="0" err="1">
                <a:solidFill>
                  <a:schemeClr val="bg1"/>
                </a:solidFill>
                <a:latin typeface="Calibri" panose="020F0502020204030204" pitchFamily="34" charset="0"/>
                <a:cs typeface="Calibri" panose="020F0502020204030204" pitchFamily="34" charset="0"/>
              </a:rPr>
              <a:t>tincidunt</a:t>
            </a:r>
            <a:r>
              <a:rPr lang="pt-BR" sz="3600" b="1" dirty="0">
                <a:solidFill>
                  <a:schemeClr val="bg1"/>
                </a:solidFill>
                <a:latin typeface="Calibri" panose="020F0502020204030204" pitchFamily="34" charset="0"/>
                <a:cs typeface="Calibri" panose="020F0502020204030204" pitchFamily="34" charset="0"/>
              </a:rPr>
              <a:t> ut </a:t>
            </a:r>
            <a:r>
              <a:rPr lang="pt-BR" sz="3600" b="1" dirty="0" err="1">
                <a:solidFill>
                  <a:schemeClr val="bg1"/>
                </a:solidFill>
                <a:latin typeface="Calibri" panose="020F0502020204030204" pitchFamily="34" charset="0"/>
                <a:cs typeface="Calibri" panose="020F0502020204030204" pitchFamily="34" charset="0"/>
              </a:rPr>
              <a:t>laoreet</a:t>
            </a:r>
            <a:r>
              <a:rPr lang="pt-BR" sz="3600" b="1" dirty="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557078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160B7C10-9EE8-6F4D-ACEF-3E6CB703401D}"/>
              </a:ext>
            </a:extLst>
          </p:cNvPr>
          <p:cNvSpPr txBox="1"/>
          <p:nvPr/>
        </p:nvSpPr>
        <p:spPr>
          <a:xfrm>
            <a:off x="1019175" y="1326262"/>
            <a:ext cx="10153650" cy="3083921"/>
          </a:xfrm>
          <a:prstGeom prst="rect">
            <a:avLst/>
          </a:prstGeom>
          <a:noFill/>
        </p:spPr>
        <p:txBody>
          <a:bodyPr wrap="square" rtlCol="0">
            <a:spAutoFit/>
          </a:bodyPr>
          <a:lstStyle/>
          <a:p>
            <a:pPr algn="ctr">
              <a:lnSpc>
                <a:spcPct val="200000"/>
              </a:lnSpc>
            </a:pPr>
            <a:r>
              <a:rPr lang="pt-BR" sz="2000" spc="600" dirty="0">
                <a:solidFill>
                  <a:srgbClr val="006FB0"/>
                </a:solidFill>
                <a:latin typeface="Calibri" panose="020F0502020204030204" pitchFamily="34" charset="0"/>
                <a:cs typeface="Calibri" panose="020F0502020204030204" pitchFamily="34" charset="0"/>
              </a:rPr>
              <a:t>LOREM IPSUM DOLOR SIT AMET, CONSECTETUER ADIPISCING ELIT, SED DIAM NONUMMY NIBH EUISMOD TINCIDUNT UT LAOREET DOLORE MAGNA ALIQUAM ERAT VOLUTPAT. UT WISI ENIM AD MINIM VENIAM, QUIS LOBORTIS NISL UT  CONSEQUAT.</a:t>
            </a:r>
          </a:p>
        </p:txBody>
      </p:sp>
      <p:sp>
        <p:nvSpPr>
          <p:cNvPr id="6" name="CaixaDeTexto 5">
            <a:extLst>
              <a:ext uri="{FF2B5EF4-FFF2-40B4-BE49-F238E27FC236}">
                <a16:creationId xmlns:a16="http://schemas.microsoft.com/office/drawing/2014/main" xmlns="" id="{84C798AE-0158-DC48-A151-019CB9F79F18}"/>
              </a:ext>
            </a:extLst>
          </p:cNvPr>
          <p:cNvSpPr txBox="1"/>
          <p:nvPr/>
        </p:nvSpPr>
        <p:spPr>
          <a:xfrm>
            <a:off x="3024981" y="5026434"/>
            <a:ext cx="6142038" cy="369332"/>
          </a:xfrm>
          <a:prstGeom prst="rect">
            <a:avLst/>
          </a:prstGeom>
          <a:noFill/>
        </p:spPr>
        <p:txBody>
          <a:bodyPr wrap="square" rtlCol="0">
            <a:spAutoFit/>
          </a:bodyPr>
          <a:lstStyle/>
          <a:p>
            <a:pPr algn="ctr"/>
            <a:r>
              <a:rPr lang="pt-BR" b="1" dirty="0">
                <a:solidFill>
                  <a:srgbClr val="455861"/>
                </a:solidFill>
                <a:latin typeface="Calibri" panose="020F0502020204030204" pitchFamily="34" charset="0"/>
                <a:cs typeface="Calibri" panose="020F0502020204030204" pitchFamily="34" charset="0"/>
              </a:rPr>
              <a:t>LOREM IPSUM DOLOR</a:t>
            </a:r>
          </a:p>
        </p:txBody>
      </p:sp>
      <p:sp>
        <p:nvSpPr>
          <p:cNvPr id="10" name="Freeform 5">
            <a:extLst>
              <a:ext uri="{FF2B5EF4-FFF2-40B4-BE49-F238E27FC236}">
                <a16:creationId xmlns:a16="http://schemas.microsoft.com/office/drawing/2014/main" xmlns="" id="{DEDBAF2E-7BBE-440E-9D05-2790A073CA04}"/>
              </a:ext>
            </a:extLst>
          </p:cNvPr>
          <p:cNvSpPr>
            <a:spLocks/>
          </p:cNvSpPr>
          <p:nvPr/>
        </p:nvSpPr>
        <p:spPr bwMode="auto">
          <a:xfrm>
            <a:off x="-1519111" y="6732665"/>
            <a:ext cx="10187623" cy="136525"/>
          </a:xfrm>
          <a:custGeom>
            <a:avLst/>
            <a:gdLst>
              <a:gd name="T0" fmla="*/ 0 w 9712"/>
              <a:gd name="T1" fmla="*/ 0 h 133"/>
              <a:gd name="T2" fmla="*/ 0 w 9712"/>
              <a:gd name="T3" fmla="*/ 0 h 133"/>
              <a:gd name="T4" fmla="*/ 0 w 9712"/>
              <a:gd name="T5" fmla="*/ 133 h 133"/>
              <a:gd name="T6" fmla="*/ 9635 w 9712"/>
              <a:gd name="T7" fmla="*/ 133 h 133"/>
              <a:gd name="T8" fmla="*/ 9712 w 9712"/>
              <a:gd name="T9" fmla="*/ 0 h 133"/>
              <a:gd name="T10" fmla="*/ 0 w 9712"/>
              <a:gd name="T11" fmla="*/ 0 h 133"/>
            </a:gdLst>
            <a:ahLst/>
            <a:cxnLst>
              <a:cxn ang="0">
                <a:pos x="T0" y="T1"/>
              </a:cxn>
              <a:cxn ang="0">
                <a:pos x="T2" y="T3"/>
              </a:cxn>
              <a:cxn ang="0">
                <a:pos x="T4" y="T5"/>
              </a:cxn>
              <a:cxn ang="0">
                <a:pos x="T6" y="T7"/>
              </a:cxn>
              <a:cxn ang="0">
                <a:pos x="T8" y="T9"/>
              </a:cxn>
              <a:cxn ang="0">
                <a:pos x="T10" y="T11"/>
              </a:cxn>
            </a:cxnLst>
            <a:rect l="0" t="0" r="r" b="b"/>
            <a:pathLst>
              <a:path w="9712" h="133">
                <a:moveTo>
                  <a:pt x="0" y="0"/>
                </a:moveTo>
                <a:lnTo>
                  <a:pt x="0" y="0"/>
                </a:lnTo>
                <a:lnTo>
                  <a:pt x="0" y="133"/>
                </a:lnTo>
                <a:lnTo>
                  <a:pt x="9635" y="133"/>
                </a:lnTo>
                <a:lnTo>
                  <a:pt x="9712" y="0"/>
                </a:lnTo>
                <a:lnTo>
                  <a:pt x="0" y="0"/>
                </a:lnTo>
                <a:close/>
              </a:path>
            </a:pathLst>
          </a:custGeom>
          <a:solidFill>
            <a:srgbClr val="1567B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11" name="Freeform 6">
            <a:extLst>
              <a:ext uri="{FF2B5EF4-FFF2-40B4-BE49-F238E27FC236}">
                <a16:creationId xmlns:a16="http://schemas.microsoft.com/office/drawing/2014/main" xmlns="" id="{136AF764-6D24-43B5-A4A3-26ACE95D1DE3}"/>
              </a:ext>
            </a:extLst>
          </p:cNvPr>
          <p:cNvSpPr>
            <a:spLocks/>
          </p:cNvSpPr>
          <p:nvPr/>
        </p:nvSpPr>
        <p:spPr bwMode="auto">
          <a:xfrm>
            <a:off x="8729472" y="6732665"/>
            <a:ext cx="3157220" cy="136525"/>
          </a:xfrm>
          <a:custGeom>
            <a:avLst/>
            <a:gdLst>
              <a:gd name="T0" fmla="*/ 77 w 3010"/>
              <a:gd name="T1" fmla="*/ 0 h 133"/>
              <a:gd name="T2" fmla="*/ 77 w 3010"/>
              <a:gd name="T3" fmla="*/ 0 h 133"/>
              <a:gd name="T4" fmla="*/ 0 w 3010"/>
              <a:gd name="T5" fmla="*/ 133 h 133"/>
              <a:gd name="T6" fmla="*/ 3010 w 3010"/>
              <a:gd name="T7" fmla="*/ 133 h 133"/>
              <a:gd name="T8" fmla="*/ 3010 w 3010"/>
              <a:gd name="T9" fmla="*/ 0 h 133"/>
              <a:gd name="T10" fmla="*/ 77 w 3010"/>
              <a:gd name="T11" fmla="*/ 0 h 133"/>
            </a:gdLst>
            <a:ahLst/>
            <a:cxnLst>
              <a:cxn ang="0">
                <a:pos x="T0" y="T1"/>
              </a:cxn>
              <a:cxn ang="0">
                <a:pos x="T2" y="T3"/>
              </a:cxn>
              <a:cxn ang="0">
                <a:pos x="T4" y="T5"/>
              </a:cxn>
              <a:cxn ang="0">
                <a:pos x="T6" y="T7"/>
              </a:cxn>
              <a:cxn ang="0">
                <a:pos x="T8" y="T9"/>
              </a:cxn>
              <a:cxn ang="0">
                <a:pos x="T10" y="T11"/>
              </a:cxn>
            </a:cxnLst>
            <a:rect l="0" t="0" r="r" b="b"/>
            <a:pathLst>
              <a:path w="3010" h="133">
                <a:moveTo>
                  <a:pt x="77" y="0"/>
                </a:moveTo>
                <a:lnTo>
                  <a:pt x="77" y="0"/>
                </a:lnTo>
                <a:lnTo>
                  <a:pt x="0" y="133"/>
                </a:lnTo>
                <a:lnTo>
                  <a:pt x="3010" y="133"/>
                </a:lnTo>
                <a:lnTo>
                  <a:pt x="3010" y="0"/>
                </a:lnTo>
                <a:lnTo>
                  <a:pt x="77" y="0"/>
                </a:lnTo>
                <a:close/>
              </a:path>
            </a:pathLst>
          </a:custGeom>
          <a:solidFill>
            <a:srgbClr val="00964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12" name="Freeform 6">
            <a:extLst>
              <a:ext uri="{FF2B5EF4-FFF2-40B4-BE49-F238E27FC236}">
                <a16:creationId xmlns:a16="http://schemas.microsoft.com/office/drawing/2014/main" xmlns="" id="{C616C8D4-F435-4267-8C32-A909B96BFDCB}"/>
              </a:ext>
            </a:extLst>
          </p:cNvPr>
          <p:cNvSpPr>
            <a:spLocks/>
          </p:cNvSpPr>
          <p:nvPr/>
        </p:nvSpPr>
        <p:spPr bwMode="auto">
          <a:xfrm>
            <a:off x="9034780" y="6727070"/>
            <a:ext cx="3157220" cy="136525"/>
          </a:xfrm>
          <a:custGeom>
            <a:avLst/>
            <a:gdLst>
              <a:gd name="T0" fmla="*/ 77 w 3010"/>
              <a:gd name="T1" fmla="*/ 0 h 133"/>
              <a:gd name="T2" fmla="*/ 77 w 3010"/>
              <a:gd name="T3" fmla="*/ 0 h 133"/>
              <a:gd name="T4" fmla="*/ 0 w 3010"/>
              <a:gd name="T5" fmla="*/ 133 h 133"/>
              <a:gd name="T6" fmla="*/ 3010 w 3010"/>
              <a:gd name="T7" fmla="*/ 133 h 133"/>
              <a:gd name="T8" fmla="*/ 3010 w 3010"/>
              <a:gd name="T9" fmla="*/ 0 h 133"/>
              <a:gd name="T10" fmla="*/ 77 w 3010"/>
              <a:gd name="T11" fmla="*/ 0 h 133"/>
            </a:gdLst>
            <a:ahLst/>
            <a:cxnLst>
              <a:cxn ang="0">
                <a:pos x="T0" y="T1"/>
              </a:cxn>
              <a:cxn ang="0">
                <a:pos x="T2" y="T3"/>
              </a:cxn>
              <a:cxn ang="0">
                <a:pos x="T4" y="T5"/>
              </a:cxn>
              <a:cxn ang="0">
                <a:pos x="T6" y="T7"/>
              </a:cxn>
              <a:cxn ang="0">
                <a:pos x="T8" y="T9"/>
              </a:cxn>
              <a:cxn ang="0">
                <a:pos x="T10" y="T11"/>
              </a:cxn>
            </a:cxnLst>
            <a:rect l="0" t="0" r="r" b="b"/>
            <a:pathLst>
              <a:path w="3010" h="133">
                <a:moveTo>
                  <a:pt x="77" y="0"/>
                </a:moveTo>
                <a:lnTo>
                  <a:pt x="77" y="0"/>
                </a:lnTo>
                <a:lnTo>
                  <a:pt x="0" y="133"/>
                </a:lnTo>
                <a:lnTo>
                  <a:pt x="3010" y="133"/>
                </a:lnTo>
                <a:lnTo>
                  <a:pt x="3010" y="0"/>
                </a:lnTo>
                <a:lnTo>
                  <a:pt x="77" y="0"/>
                </a:lnTo>
                <a:close/>
              </a:path>
            </a:pathLst>
          </a:custGeom>
          <a:solidFill>
            <a:srgbClr val="00964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pic>
        <p:nvPicPr>
          <p:cNvPr id="13" name="Imagem 5">
            <a:extLst>
              <a:ext uri="{FF2B5EF4-FFF2-40B4-BE49-F238E27FC236}">
                <a16:creationId xmlns:a16="http://schemas.microsoft.com/office/drawing/2014/main" xmlns="" id="{90B96F06-F717-4FE6-8010-1FF1B5AB16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8681" y="5234488"/>
            <a:ext cx="2207392" cy="1560843"/>
          </a:xfrm>
          <a:prstGeom prst="rect">
            <a:avLst/>
          </a:prstGeom>
        </p:spPr>
      </p:pic>
    </p:spTree>
    <p:extLst>
      <p:ext uri="{BB962C8B-B14F-4D97-AF65-F5344CB8AC3E}">
        <p14:creationId xmlns:p14="http://schemas.microsoft.com/office/powerpoint/2010/main" val="3891764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xmlns="" id="{7F65CAF9-CFE9-BA40-B041-5FE5C97926C0}"/>
              </a:ext>
            </a:extLst>
          </p:cNvPr>
          <p:cNvSpPr/>
          <p:nvPr/>
        </p:nvSpPr>
        <p:spPr>
          <a:xfrm>
            <a:off x="0" y="0"/>
            <a:ext cx="12192000" cy="3429000"/>
          </a:xfrm>
          <a:prstGeom prst="rect">
            <a:avLst/>
          </a:prstGeom>
          <a:solidFill>
            <a:srgbClr val="006F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 name="CaixaDeTexto 2">
            <a:extLst>
              <a:ext uri="{FF2B5EF4-FFF2-40B4-BE49-F238E27FC236}">
                <a16:creationId xmlns:a16="http://schemas.microsoft.com/office/drawing/2014/main" xmlns="" id="{C95A3E57-C1BC-0E4D-B0E6-B8B9C973F8D4}"/>
              </a:ext>
            </a:extLst>
          </p:cNvPr>
          <p:cNvSpPr txBox="1"/>
          <p:nvPr/>
        </p:nvSpPr>
        <p:spPr>
          <a:xfrm>
            <a:off x="1019175" y="585934"/>
            <a:ext cx="10153650" cy="2352952"/>
          </a:xfrm>
          <a:prstGeom prst="rect">
            <a:avLst/>
          </a:prstGeom>
          <a:noFill/>
        </p:spPr>
        <p:txBody>
          <a:bodyPr wrap="square" rtlCol="0">
            <a:spAutoFit/>
          </a:bodyPr>
          <a:lstStyle/>
          <a:p>
            <a:pPr algn="ctr">
              <a:lnSpc>
                <a:spcPct val="150000"/>
              </a:lnSpc>
            </a:pPr>
            <a:r>
              <a:rPr lang="pt-BR" sz="2000" spc="600" dirty="0">
                <a:solidFill>
                  <a:schemeClr val="bg1"/>
                </a:solidFill>
                <a:latin typeface="Calibri Light" panose="020F0302020204030204" pitchFamily="34" charset="0"/>
                <a:cs typeface="Calibri Light" panose="020F0302020204030204" pitchFamily="34" charset="0"/>
              </a:rPr>
              <a:t>LOREM IPSUM DOLOR SIT AMET, CONSECTETUER ADIPISCING ELIT, SED DIAM NONUMMY NIBH EUISMOD TINCIDUNT UT LAOREET DOLORE MAGNA ALIQUAM ERAT VOLUTPAT. UT WISI ENIM AD MINIM VENIAM, QUIS LOBORTIS NISL UT  CONSEQUAT.</a:t>
            </a:r>
          </a:p>
        </p:txBody>
      </p:sp>
      <p:sp>
        <p:nvSpPr>
          <p:cNvPr id="8" name="CaixaDeTexto 7">
            <a:extLst>
              <a:ext uri="{FF2B5EF4-FFF2-40B4-BE49-F238E27FC236}">
                <a16:creationId xmlns:a16="http://schemas.microsoft.com/office/drawing/2014/main" xmlns="" id="{ABA811CD-BCD5-DC42-B498-3FEA48E591D2}"/>
              </a:ext>
            </a:extLst>
          </p:cNvPr>
          <p:cNvSpPr txBox="1"/>
          <p:nvPr/>
        </p:nvSpPr>
        <p:spPr>
          <a:xfrm>
            <a:off x="1019175" y="3726847"/>
            <a:ext cx="7088505" cy="2308324"/>
          </a:xfrm>
          <a:prstGeom prst="rect">
            <a:avLst/>
          </a:prstGeom>
          <a:noFill/>
        </p:spPr>
        <p:txBody>
          <a:bodyPr wrap="square" rtlCol="0">
            <a:spAutoFit/>
          </a:bodyPr>
          <a:lstStyle/>
          <a:p>
            <a:r>
              <a:rPr lang="pt-BR" sz="2400" dirty="0" err="1">
                <a:solidFill>
                  <a:srgbClr val="455861"/>
                </a:solidFill>
                <a:latin typeface="Calibri Light" panose="020F0302020204030204" pitchFamily="34" charset="0"/>
                <a:cs typeface="Calibri Light" panose="020F0302020204030204" pitchFamily="34" charset="0"/>
              </a:rPr>
              <a:t>Lorem</a:t>
            </a:r>
            <a:r>
              <a:rPr lang="pt-BR" sz="2400" dirty="0">
                <a:solidFill>
                  <a:srgbClr val="455861"/>
                </a:solidFill>
                <a:latin typeface="Calibri Light" panose="020F0302020204030204" pitchFamily="34" charset="0"/>
                <a:cs typeface="Calibri Light" panose="020F0302020204030204" pitchFamily="34" charset="0"/>
              </a:rPr>
              <a:t> ipsum </a:t>
            </a:r>
            <a:r>
              <a:rPr lang="pt-BR" sz="2400" dirty="0" err="1">
                <a:solidFill>
                  <a:srgbClr val="455861"/>
                </a:solidFill>
                <a:latin typeface="Calibri Light" panose="020F0302020204030204" pitchFamily="34" charset="0"/>
                <a:cs typeface="Calibri Light" panose="020F0302020204030204" pitchFamily="34" charset="0"/>
              </a:rPr>
              <a:t>dolor</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sit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amet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consectetuer</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adipiscing</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elit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sed</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diam</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nonummy</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nibh</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euismod</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tincidunt</a:t>
            </a:r>
            <a:r>
              <a:rPr lang="pt-BR" sz="2400" dirty="0">
                <a:solidFill>
                  <a:srgbClr val="455861"/>
                </a:solidFill>
                <a:latin typeface="Calibri Light" panose="020F0302020204030204" pitchFamily="34" charset="0"/>
                <a:cs typeface="Calibri Light" panose="020F0302020204030204" pitchFamily="34" charset="0"/>
              </a:rPr>
              <a:t> ut </a:t>
            </a:r>
            <a:r>
              <a:rPr lang="pt-BR" sz="2400" dirty="0" err="1">
                <a:solidFill>
                  <a:srgbClr val="455861"/>
                </a:solidFill>
                <a:latin typeface="Calibri Light" panose="020F0302020204030204" pitchFamily="34" charset="0"/>
                <a:cs typeface="Calibri Light" panose="020F0302020204030204" pitchFamily="34" charset="0"/>
              </a:rPr>
              <a:t>laoreet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dolore</a:t>
            </a:r>
            <a:r>
              <a:rPr lang="pt-BR" sz="2400" dirty="0">
                <a:solidFill>
                  <a:srgbClr val="455861"/>
                </a:solidFill>
                <a:latin typeface="Calibri Light" panose="020F0302020204030204" pitchFamily="34" charset="0"/>
                <a:cs typeface="Calibri Light" panose="020F0302020204030204" pitchFamily="34" charset="0"/>
              </a:rPr>
              <a:t> magna </a:t>
            </a:r>
            <a:r>
              <a:rPr lang="pt-BR" sz="2400" dirty="0" err="1">
                <a:solidFill>
                  <a:srgbClr val="455861"/>
                </a:solidFill>
                <a:latin typeface="Calibri Light" panose="020F0302020204030204" pitchFamily="34" charset="0"/>
                <a:cs typeface="Calibri Light" panose="020F0302020204030204" pitchFamily="34" charset="0"/>
              </a:rPr>
              <a:t>aliquam</a:t>
            </a:r>
            <a:r>
              <a:rPr lang="pt-BR" sz="2400" dirty="0">
                <a:solidFill>
                  <a:srgbClr val="455861"/>
                </a:solidFill>
                <a:latin typeface="Calibri Light" panose="020F0302020204030204" pitchFamily="34" charset="0"/>
                <a:cs typeface="Calibri Light" panose="020F0302020204030204" pitchFamily="34" charset="0"/>
              </a:rPr>
              <a:t> erat </a:t>
            </a:r>
            <a:r>
              <a:rPr lang="pt-BR" sz="2400" dirty="0" err="1">
                <a:solidFill>
                  <a:srgbClr val="455861"/>
                </a:solidFill>
                <a:latin typeface="Calibri Light" panose="020F0302020204030204" pitchFamily="34" charset="0"/>
                <a:cs typeface="Calibri Light" panose="020F0302020204030204" pitchFamily="34" charset="0"/>
              </a:rPr>
              <a:t>volutpat</a:t>
            </a:r>
            <a:r>
              <a:rPr lang="pt-BR" sz="2400" dirty="0">
                <a:solidFill>
                  <a:srgbClr val="455861"/>
                </a:solidFill>
                <a:latin typeface="Calibri Light" panose="020F0302020204030204" pitchFamily="34" charset="0"/>
                <a:cs typeface="Calibri Light" panose="020F0302020204030204" pitchFamily="34" charset="0"/>
              </a:rPr>
              <a:t>. Ut </a:t>
            </a:r>
            <a:r>
              <a:rPr lang="pt-BR" sz="2400" dirty="0" err="1">
                <a:solidFill>
                  <a:srgbClr val="455861"/>
                </a:solidFill>
                <a:latin typeface="Calibri Light" panose="020F0302020204030204" pitchFamily="34" charset="0"/>
                <a:cs typeface="Calibri Light" panose="020F0302020204030204" pitchFamily="34" charset="0"/>
              </a:rPr>
              <a:t>wisi</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enim</a:t>
            </a:r>
            <a:r>
              <a:rPr lang="pt-BR" sz="2400" dirty="0">
                <a:solidFill>
                  <a:srgbClr val="455861"/>
                </a:solidFill>
                <a:latin typeface="Calibri Light" panose="020F0302020204030204" pitchFamily="34" charset="0"/>
                <a:cs typeface="Calibri Light" panose="020F0302020204030204" pitchFamily="34" charset="0"/>
              </a:rPr>
              <a:t> ad </a:t>
            </a:r>
            <a:r>
              <a:rPr lang="pt-BR" sz="2400" dirty="0" err="1">
                <a:solidFill>
                  <a:srgbClr val="455861"/>
                </a:solidFill>
                <a:latin typeface="Calibri Light" panose="020F0302020204030204" pitchFamily="34" charset="0"/>
                <a:cs typeface="Calibri Light" panose="020F0302020204030204" pitchFamily="34" charset="0"/>
              </a:rPr>
              <a:t>minim</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veniam</a:t>
            </a:r>
            <a:r>
              <a:rPr lang="pt-BR" sz="2400" dirty="0">
                <a:solidFill>
                  <a:srgbClr val="455861"/>
                </a:solidFill>
                <a:latin typeface="Calibri Light" panose="020F0302020204030204" pitchFamily="34" charset="0"/>
                <a:cs typeface="Calibri Light" panose="020F0302020204030204" pitchFamily="34" charset="0"/>
              </a:rPr>
              <a:t>, quis </a:t>
            </a:r>
            <a:r>
              <a:rPr lang="pt-BR" sz="2400" dirty="0" err="1">
                <a:solidFill>
                  <a:srgbClr val="455861"/>
                </a:solidFill>
                <a:latin typeface="Calibri Light" panose="020F0302020204030204" pitchFamily="34" charset="0"/>
                <a:cs typeface="Calibri Light" panose="020F0302020204030204" pitchFamily="34" charset="0"/>
              </a:rPr>
              <a:t>nostrud</a:t>
            </a:r>
            <a:r>
              <a:rPr lang="pt-BR" sz="2400" dirty="0">
                <a:solidFill>
                  <a:srgbClr val="455861"/>
                </a:solidFill>
                <a:latin typeface="Calibri Light" panose="020F0302020204030204" pitchFamily="34" charset="0"/>
                <a:cs typeface="Calibri Light" panose="020F0302020204030204" pitchFamily="34" charset="0"/>
              </a:rPr>
              <a:t> exerci </a:t>
            </a:r>
            <a:r>
              <a:rPr lang="pt-BR" sz="2400" dirty="0" err="1">
                <a:solidFill>
                  <a:srgbClr val="455861"/>
                </a:solidFill>
                <a:latin typeface="Calibri Light" panose="020F0302020204030204" pitchFamily="34" charset="0"/>
                <a:cs typeface="Calibri Light" panose="020F0302020204030204" pitchFamily="34" charset="0"/>
              </a:rPr>
              <a:t>tation</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ullamcorper</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suscipit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lobortis</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nisl</a:t>
            </a:r>
            <a:r>
              <a:rPr lang="pt-BR" sz="2400" dirty="0">
                <a:solidFill>
                  <a:srgbClr val="455861"/>
                </a:solidFill>
                <a:latin typeface="Calibri Light" panose="020F0302020204030204" pitchFamily="34" charset="0"/>
                <a:cs typeface="Calibri Light" panose="020F0302020204030204" pitchFamily="34" charset="0"/>
              </a:rPr>
              <a:t> ut </a:t>
            </a:r>
            <a:r>
              <a:rPr lang="pt-BR" sz="2400" dirty="0" err="1">
                <a:solidFill>
                  <a:srgbClr val="455861"/>
                </a:solidFill>
                <a:latin typeface="Calibri Light" panose="020F0302020204030204" pitchFamily="34" charset="0"/>
                <a:cs typeface="Calibri Light" panose="020F0302020204030204" pitchFamily="34" charset="0"/>
              </a:rPr>
              <a:t>aliquip</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ex</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ea</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commodo</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consequat</a:t>
            </a:r>
            <a:r>
              <a:rPr lang="pt-BR" sz="2400" dirty="0">
                <a:solidFill>
                  <a:srgbClr val="455861"/>
                </a:solidFill>
                <a:latin typeface="Calibri Light" panose="020F0302020204030204" pitchFamily="34" charset="0"/>
                <a:cs typeface="Calibri Light" panose="020F0302020204030204" pitchFamily="34" charset="0"/>
              </a:rPr>
              <a:t>. </a:t>
            </a:r>
          </a:p>
        </p:txBody>
      </p:sp>
      <p:sp>
        <p:nvSpPr>
          <p:cNvPr id="10" name="Freeform 5">
            <a:extLst>
              <a:ext uri="{FF2B5EF4-FFF2-40B4-BE49-F238E27FC236}">
                <a16:creationId xmlns:a16="http://schemas.microsoft.com/office/drawing/2014/main" xmlns="" id="{D4B8F0EF-F811-4A37-9CBE-DD5FFFA598C2}"/>
              </a:ext>
            </a:extLst>
          </p:cNvPr>
          <p:cNvSpPr>
            <a:spLocks/>
          </p:cNvSpPr>
          <p:nvPr/>
        </p:nvSpPr>
        <p:spPr bwMode="auto">
          <a:xfrm>
            <a:off x="-1519111" y="6732665"/>
            <a:ext cx="10187623" cy="136525"/>
          </a:xfrm>
          <a:custGeom>
            <a:avLst/>
            <a:gdLst>
              <a:gd name="T0" fmla="*/ 0 w 9712"/>
              <a:gd name="T1" fmla="*/ 0 h 133"/>
              <a:gd name="T2" fmla="*/ 0 w 9712"/>
              <a:gd name="T3" fmla="*/ 0 h 133"/>
              <a:gd name="T4" fmla="*/ 0 w 9712"/>
              <a:gd name="T5" fmla="*/ 133 h 133"/>
              <a:gd name="T6" fmla="*/ 9635 w 9712"/>
              <a:gd name="T7" fmla="*/ 133 h 133"/>
              <a:gd name="T8" fmla="*/ 9712 w 9712"/>
              <a:gd name="T9" fmla="*/ 0 h 133"/>
              <a:gd name="T10" fmla="*/ 0 w 9712"/>
              <a:gd name="T11" fmla="*/ 0 h 133"/>
            </a:gdLst>
            <a:ahLst/>
            <a:cxnLst>
              <a:cxn ang="0">
                <a:pos x="T0" y="T1"/>
              </a:cxn>
              <a:cxn ang="0">
                <a:pos x="T2" y="T3"/>
              </a:cxn>
              <a:cxn ang="0">
                <a:pos x="T4" y="T5"/>
              </a:cxn>
              <a:cxn ang="0">
                <a:pos x="T6" y="T7"/>
              </a:cxn>
              <a:cxn ang="0">
                <a:pos x="T8" y="T9"/>
              </a:cxn>
              <a:cxn ang="0">
                <a:pos x="T10" y="T11"/>
              </a:cxn>
            </a:cxnLst>
            <a:rect l="0" t="0" r="r" b="b"/>
            <a:pathLst>
              <a:path w="9712" h="133">
                <a:moveTo>
                  <a:pt x="0" y="0"/>
                </a:moveTo>
                <a:lnTo>
                  <a:pt x="0" y="0"/>
                </a:lnTo>
                <a:lnTo>
                  <a:pt x="0" y="133"/>
                </a:lnTo>
                <a:lnTo>
                  <a:pt x="9635" y="133"/>
                </a:lnTo>
                <a:lnTo>
                  <a:pt x="9712" y="0"/>
                </a:lnTo>
                <a:lnTo>
                  <a:pt x="0" y="0"/>
                </a:lnTo>
                <a:close/>
              </a:path>
            </a:pathLst>
          </a:custGeom>
          <a:solidFill>
            <a:srgbClr val="1567B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11" name="Freeform 6">
            <a:extLst>
              <a:ext uri="{FF2B5EF4-FFF2-40B4-BE49-F238E27FC236}">
                <a16:creationId xmlns:a16="http://schemas.microsoft.com/office/drawing/2014/main" xmlns="" id="{DA9809B9-84D6-4C77-8726-4F86293C101A}"/>
              </a:ext>
            </a:extLst>
          </p:cNvPr>
          <p:cNvSpPr>
            <a:spLocks/>
          </p:cNvSpPr>
          <p:nvPr/>
        </p:nvSpPr>
        <p:spPr bwMode="auto">
          <a:xfrm>
            <a:off x="8729472" y="6732665"/>
            <a:ext cx="3157220" cy="136525"/>
          </a:xfrm>
          <a:custGeom>
            <a:avLst/>
            <a:gdLst>
              <a:gd name="T0" fmla="*/ 77 w 3010"/>
              <a:gd name="T1" fmla="*/ 0 h 133"/>
              <a:gd name="T2" fmla="*/ 77 w 3010"/>
              <a:gd name="T3" fmla="*/ 0 h 133"/>
              <a:gd name="T4" fmla="*/ 0 w 3010"/>
              <a:gd name="T5" fmla="*/ 133 h 133"/>
              <a:gd name="T6" fmla="*/ 3010 w 3010"/>
              <a:gd name="T7" fmla="*/ 133 h 133"/>
              <a:gd name="T8" fmla="*/ 3010 w 3010"/>
              <a:gd name="T9" fmla="*/ 0 h 133"/>
              <a:gd name="T10" fmla="*/ 77 w 3010"/>
              <a:gd name="T11" fmla="*/ 0 h 133"/>
            </a:gdLst>
            <a:ahLst/>
            <a:cxnLst>
              <a:cxn ang="0">
                <a:pos x="T0" y="T1"/>
              </a:cxn>
              <a:cxn ang="0">
                <a:pos x="T2" y="T3"/>
              </a:cxn>
              <a:cxn ang="0">
                <a:pos x="T4" y="T5"/>
              </a:cxn>
              <a:cxn ang="0">
                <a:pos x="T6" y="T7"/>
              </a:cxn>
              <a:cxn ang="0">
                <a:pos x="T8" y="T9"/>
              </a:cxn>
              <a:cxn ang="0">
                <a:pos x="T10" y="T11"/>
              </a:cxn>
            </a:cxnLst>
            <a:rect l="0" t="0" r="r" b="b"/>
            <a:pathLst>
              <a:path w="3010" h="133">
                <a:moveTo>
                  <a:pt x="77" y="0"/>
                </a:moveTo>
                <a:lnTo>
                  <a:pt x="77" y="0"/>
                </a:lnTo>
                <a:lnTo>
                  <a:pt x="0" y="133"/>
                </a:lnTo>
                <a:lnTo>
                  <a:pt x="3010" y="133"/>
                </a:lnTo>
                <a:lnTo>
                  <a:pt x="3010" y="0"/>
                </a:lnTo>
                <a:lnTo>
                  <a:pt x="77" y="0"/>
                </a:lnTo>
                <a:close/>
              </a:path>
            </a:pathLst>
          </a:custGeom>
          <a:solidFill>
            <a:srgbClr val="00964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12" name="Freeform 6">
            <a:extLst>
              <a:ext uri="{FF2B5EF4-FFF2-40B4-BE49-F238E27FC236}">
                <a16:creationId xmlns:a16="http://schemas.microsoft.com/office/drawing/2014/main" xmlns="" id="{18E10365-09AD-4FDA-A1D8-BB0E9BD78B6F}"/>
              </a:ext>
            </a:extLst>
          </p:cNvPr>
          <p:cNvSpPr>
            <a:spLocks/>
          </p:cNvSpPr>
          <p:nvPr/>
        </p:nvSpPr>
        <p:spPr bwMode="auto">
          <a:xfrm>
            <a:off x="9034780" y="6727070"/>
            <a:ext cx="3157220" cy="136525"/>
          </a:xfrm>
          <a:custGeom>
            <a:avLst/>
            <a:gdLst>
              <a:gd name="T0" fmla="*/ 77 w 3010"/>
              <a:gd name="T1" fmla="*/ 0 h 133"/>
              <a:gd name="T2" fmla="*/ 77 w 3010"/>
              <a:gd name="T3" fmla="*/ 0 h 133"/>
              <a:gd name="T4" fmla="*/ 0 w 3010"/>
              <a:gd name="T5" fmla="*/ 133 h 133"/>
              <a:gd name="T6" fmla="*/ 3010 w 3010"/>
              <a:gd name="T7" fmla="*/ 133 h 133"/>
              <a:gd name="T8" fmla="*/ 3010 w 3010"/>
              <a:gd name="T9" fmla="*/ 0 h 133"/>
              <a:gd name="T10" fmla="*/ 77 w 3010"/>
              <a:gd name="T11" fmla="*/ 0 h 133"/>
            </a:gdLst>
            <a:ahLst/>
            <a:cxnLst>
              <a:cxn ang="0">
                <a:pos x="T0" y="T1"/>
              </a:cxn>
              <a:cxn ang="0">
                <a:pos x="T2" y="T3"/>
              </a:cxn>
              <a:cxn ang="0">
                <a:pos x="T4" y="T5"/>
              </a:cxn>
              <a:cxn ang="0">
                <a:pos x="T6" y="T7"/>
              </a:cxn>
              <a:cxn ang="0">
                <a:pos x="T8" y="T9"/>
              </a:cxn>
              <a:cxn ang="0">
                <a:pos x="T10" y="T11"/>
              </a:cxn>
            </a:cxnLst>
            <a:rect l="0" t="0" r="r" b="b"/>
            <a:pathLst>
              <a:path w="3010" h="133">
                <a:moveTo>
                  <a:pt x="77" y="0"/>
                </a:moveTo>
                <a:lnTo>
                  <a:pt x="77" y="0"/>
                </a:lnTo>
                <a:lnTo>
                  <a:pt x="0" y="133"/>
                </a:lnTo>
                <a:lnTo>
                  <a:pt x="3010" y="133"/>
                </a:lnTo>
                <a:lnTo>
                  <a:pt x="3010" y="0"/>
                </a:lnTo>
                <a:lnTo>
                  <a:pt x="77" y="0"/>
                </a:lnTo>
                <a:close/>
              </a:path>
            </a:pathLst>
          </a:custGeom>
          <a:solidFill>
            <a:srgbClr val="00964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pic>
        <p:nvPicPr>
          <p:cNvPr id="14" name="Imagem 5">
            <a:extLst>
              <a:ext uri="{FF2B5EF4-FFF2-40B4-BE49-F238E27FC236}">
                <a16:creationId xmlns:a16="http://schemas.microsoft.com/office/drawing/2014/main" xmlns="" id="{90B96F06-F717-4FE6-8010-1FF1B5AB16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8681" y="5234488"/>
            <a:ext cx="2207392" cy="1560843"/>
          </a:xfrm>
          <a:prstGeom prst="rect">
            <a:avLst/>
          </a:prstGeom>
        </p:spPr>
      </p:pic>
    </p:spTree>
    <p:extLst>
      <p:ext uri="{BB962C8B-B14F-4D97-AF65-F5344CB8AC3E}">
        <p14:creationId xmlns:p14="http://schemas.microsoft.com/office/powerpoint/2010/main" val="3649168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xmlns="" id="{5A0FB0AD-5931-CA48-8327-06933F2B3332}"/>
              </a:ext>
            </a:extLst>
          </p:cNvPr>
          <p:cNvPicPr>
            <a:picLocks noChangeAspect="1"/>
          </p:cNvPicPr>
          <p:nvPr/>
        </p:nvPicPr>
        <p:blipFill>
          <a:blip r:embed="rId3"/>
          <a:stretch>
            <a:fillRect/>
          </a:stretch>
        </p:blipFill>
        <p:spPr>
          <a:xfrm>
            <a:off x="0" y="6731000"/>
            <a:ext cx="12192000" cy="127000"/>
          </a:xfrm>
          <a:prstGeom prst="rect">
            <a:avLst/>
          </a:prstGeom>
        </p:spPr>
      </p:pic>
      <p:sp>
        <p:nvSpPr>
          <p:cNvPr id="8" name="CaixaDeTexto 7">
            <a:extLst>
              <a:ext uri="{FF2B5EF4-FFF2-40B4-BE49-F238E27FC236}">
                <a16:creationId xmlns:a16="http://schemas.microsoft.com/office/drawing/2014/main" xmlns="" id="{4131FE18-1A4D-2141-B7BF-27F261484688}"/>
              </a:ext>
            </a:extLst>
          </p:cNvPr>
          <p:cNvSpPr txBox="1"/>
          <p:nvPr/>
        </p:nvSpPr>
        <p:spPr>
          <a:xfrm>
            <a:off x="6580180" y="2636307"/>
            <a:ext cx="4262896" cy="1705916"/>
          </a:xfrm>
          <a:prstGeom prst="rect">
            <a:avLst/>
          </a:prstGeom>
          <a:noFill/>
        </p:spPr>
        <p:txBody>
          <a:bodyPr wrap="square" rtlCol="0">
            <a:spAutoFit/>
          </a:bodyPr>
          <a:lstStyle/>
          <a:p>
            <a:pPr>
              <a:lnSpc>
                <a:spcPts val="2840"/>
              </a:lnSpc>
            </a:pPr>
            <a:r>
              <a:rPr lang="pt-BR" sz="2800" b="1" dirty="0" err="1">
                <a:solidFill>
                  <a:srgbClr val="455861"/>
                </a:solidFill>
                <a:latin typeface="Calibri" panose="020F0502020204030204" pitchFamily="34" charset="0"/>
                <a:cs typeface="Calibri" panose="020F0502020204030204" pitchFamily="34" charset="0"/>
              </a:rPr>
              <a:t>T</a:t>
            </a:r>
            <a:r>
              <a:rPr lang="fr" sz="2800" b="1" dirty="0">
                <a:solidFill>
                  <a:srgbClr val="455861"/>
                </a:solidFill>
                <a:latin typeface="Calibri" panose="020F0502020204030204" pitchFamily="34" charset="0"/>
                <a:cs typeface="Calibri" panose="020F0502020204030204" pitchFamily="34" charset="0"/>
              </a:rPr>
              <a:t>ÍTULO APIDIT ET EATEM </a:t>
            </a:r>
            <a:br>
              <a:rPr lang="fr" sz="2800" b="1" dirty="0">
                <a:solidFill>
                  <a:srgbClr val="455861"/>
                </a:solidFill>
                <a:latin typeface="Calibri" panose="020F0502020204030204" pitchFamily="34" charset="0"/>
                <a:cs typeface="Calibri" panose="020F0502020204030204" pitchFamily="34" charset="0"/>
              </a:rPr>
            </a:br>
            <a:r>
              <a:rPr lang="fr" sz="2800" b="1" dirty="0">
                <a:solidFill>
                  <a:srgbClr val="455861"/>
                </a:solidFill>
                <a:latin typeface="Calibri" panose="020F0502020204030204" pitchFamily="34" charset="0"/>
                <a:cs typeface="Calibri" panose="020F0502020204030204" pitchFamily="34" charset="0"/>
              </a:rPr>
              <a:t>EST AUDIT ET PORERUM </a:t>
            </a:r>
            <a:br>
              <a:rPr lang="fr" sz="2800" b="1" dirty="0">
                <a:solidFill>
                  <a:srgbClr val="455861"/>
                </a:solidFill>
                <a:latin typeface="Calibri" panose="020F0502020204030204" pitchFamily="34" charset="0"/>
                <a:cs typeface="Calibri" panose="020F0502020204030204" pitchFamily="34" charset="0"/>
              </a:rPr>
            </a:br>
            <a:r>
              <a:rPr lang="fr" sz="2800" b="1" dirty="0">
                <a:solidFill>
                  <a:srgbClr val="455861"/>
                </a:solidFill>
                <a:latin typeface="Calibri" panose="020F0502020204030204" pitchFamily="34" charset="0"/>
                <a:cs typeface="Calibri" panose="020F0502020204030204" pitchFamily="34" charset="0"/>
              </a:rPr>
              <a:t>QUNTO CUPTATIBUS</a:t>
            </a:r>
          </a:p>
          <a:p>
            <a:endParaRPr lang="pt-BR" sz="800" dirty="0">
              <a:solidFill>
                <a:srgbClr val="455861"/>
              </a:solidFill>
              <a:latin typeface="Calibri Light" panose="020F0302020204030204" pitchFamily="34" charset="0"/>
              <a:cs typeface="Calibri Light" panose="020F0302020204030204" pitchFamily="34" charset="0"/>
            </a:endParaRPr>
          </a:p>
          <a:p>
            <a:pPr>
              <a:lnSpc>
                <a:spcPts val="1600"/>
              </a:lnSpc>
            </a:pPr>
            <a:r>
              <a:rPr lang="pt-BR" sz="1600" dirty="0" err="1">
                <a:solidFill>
                  <a:srgbClr val="455861"/>
                </a:solidFill>
                <a:latin typeface="Calibri Light" panose="020F0302020204030204" pitchFamily="34" charset="0"/>
                <a:cs typeface="Calibri Light" panose="020F0302020204030204" pitchFamily="34" charset="0"/>
              </a:rPr>
              <a:t>S</a:t>
            </a:r>
            <a:r>
              <a:rPr lang="fr" sz="1600" dirty="0">
                <a:solidFill>
                  <a:srgbClr val="455861"/>
                </a:solidFill>
                <a:latin typeface="Calibri Light" panose="020F0302020204030204" pitchFamily="34" charset="0"/>
                <a:cs typeface="Calibri Light" panose="020F0302020204030204" pitchFamily="34" charset="0"/>
              </a:rPr>
              <a:t>UBTÍTULO PORERUM QUNTO CUPTATIBUS</a:t>
            </a:r>
          </a:p>
          <a:p>
            <a:pPr>
              <a:lnSpc>
                <a:spcPts val="1600"/>
              </a:lnSpc>
            </a:pPr>
            <a:r>
              <a:rPr lang="fr" sz="1600" dirty="0">
                <a:solidFill>
                  <a:srgbClr val="455861"/>
                </a:solidFill>
                <a:latin typeface="Calibri Light" panose="020F0302020204030204" pitchFamily="34" charset="0"/>
                <a:cs typeface="Calibri Light" panose="020F0302020204030204" pitchFamily="34" charset="0"/>
              </a:rPr>
              <a:t>POR ERUM QUNTO CUPTATIBUS</a:t>
            </a:r>
            <a:endParaRPr lang="pt-BR" sz="1600" dirty="0">
              <a:solidFill>
                <a:srgbClr val="455861"/>
              </a:solidFill>
              <a:latin typeface="Calibri Light" panose="020F0302020204030204" pitchFamily="34" charset="0"/>
              <a:cs typeface="Calibri Light" panose="020F0302020204030204" pitchFamily="34" charset="0"/>
            </a:endParaRPr>
          </a:p>
        </p:txBody>
      </p:sp>
      <p:pic>
        <p:nvPicPr>
          <p:cNvPr id="9" name="Imagem 5">
            <a:extLst>
              <a:ext uri="{FF2B5EF4-FFF2-40B4-BE49-F238E27FC236}">
                <a16:creationId xmlns:a16="http://schemas.microsoft.com/office/drawing/2014/main" xmlns="" id="{90B96F06-F717-4FE6-8010-1FF1B5AB16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762" y="1813091"/>
            <a:ext cx="4740989" cy="3352345"/>
          </a:xfrm>
          <a:prstGeom prst="rect">
            <a:avLst/>
          </a:prstGeom>
        </p:spPr>
      </p:pic>
    </p:spTree>
    <p:extLst>
      <p:ext uri="{BB962C8B-B14F-4D97-AF65-F5344CB8AC3E}">
        <p14:creationId xmlns:p14="http://schemas.microsoft.com/office/powerpoint/2010/main" val="2193360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xmlns="" id="{BA095FCA-88AA-AF47-8697-C4CA90D6ACB3}"/>
              </a:ext>
            </a:extLst>
          </p:cNvPr>
          <p:cNvSpPr/>
          <p:nvPr/>
        </p:nvSpPr>
        <p:spPr>
          <a:xfrm>
            <a:off x="0" y="0"/>
            <a:ext cx="12192000" cy="3429000"/>
          </a:xfrm>
          <a:prstGeom prst="rect">
            <a:avLst/>
          </a:prstGeom>
          <a:solidFill>
            <a:srgbClr val="4558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CaixaDeTexto 6">
            <a:extLst>
              <a:ext uri="{FF2B5EF4-FFF2-40B4-BE49-F238E27FC236}">
                <a16:creationId xmlns:a16="http://schemas.microsoft.com/office/drawing/2014/main" xmlns="" id="{32F24D29-BB16-974F-8EDD-52E5DF884A97}"/>
              </a:ext>
            </a:extLst>
          </p:cNvPr>
          <p:cNvSpPr txBox="1"/>
          <p:nvPr/>
        </p:nvSpPr>
        <p:spPr>
          <a:xfrm>
            <a:off x="1019175" y="884384"/>
            <a:ext cx="10153650" cy="1982851"/>
          </a:xfrm>
          <a:prstGeom prst="rect">
            <a:avLst/>
          </a:prstGeom>
          <a:noFill/>
        </p:spPr>
        <p:txBody>
          <a:bodyPr wrap="square" rtlCol="0">
            <a:spAutoFit/>
          </a:bodyPr>
          <a:lstStyle/>
          <a:p>
            <a:pPr>
              <a:lnSpc>
                <a:spcPts val="4860"/>
              </a:lnSpc>
            </a:pPr>
            <a:r>
              <a:rPr lang="pt-BR" sz="4800" b="1" dirty="0" err="1">
                <a:solidFill>
                  <a:schemeClr val="bg1"/>
                </a:solidFill>
                <a:latin typeface="Calibri" panose="020F0502020204030204" pitchFamily="34" charset="0"/>
                <a:cs typeface="Calibri" panose="020F0502020204030204" pitchFamily="34" charset="0"/>
              </a:rPr>
              <a:t>Lorem</a:t>
            </a:r>
            <a:r>
              <a:rPr lang="pt-BR" sz="4800" b="1" dirty="0">
                <a:solidFill>
                  <a:schemeClr val="bg1"/>
                </a:solidFill>
                <a:latin typeface="Calibri" panose="020F0502020204030204" pitchFamily="34" charset="0"/>
                <a:cs typeface="Calibri" panose="020F0502020204030204" pitchFamily="34" charset="0"/>
              </a:rPr>
              <a:t> ipsum </a:t>
            </a:r>
            <a:r>
              <a:rPr lang="pt-BR" sz="4800" b="1" dirty="0" err="1">
                <a:solidFill>
                  <a:schemeClr val="bg1"/>
                </a:solidFill>
                <a:latin typeface="Calibri" panose="020F0502020204030204" pitchFamily="34" charset="0"/>
                <a:cs typeface="Calibri" panose="020F0502020204030204" pitchFamily="34" charset="0"/>
              </a:rPr>
              <a:t>dolor</a:t>
            </a:r>
            <a:r>
              <a:rPr lang="pt-BR" sz="4800" b="1" dirty="0">
                <a:solidFill>
                  <a:schemeClr val="bg1"/>
                </a:solidFill>
                <a:latin typeface="Calibri" panose="020F0502020204030204" pitchFamily="34" charset="0"/>
                <a:cs typeface="Calibri" panose="020F0502020204030204" pitchFamily="34" charset="0"/>
              </a:rPr>
              <a:t> </a:t>
            </a:r>
            <a:r>
              <a:rPr lang="pt-BR" sz="4800" b="1" dirty="0" err="1">
                <a:solidFill>
                  <a:schemeClr val="bg1"/>
                </a:solidFill>
                <a:latin typeface="Calibri" panose="020F0502020204030204" pitchFamily="34" charset="0"/>
                <a:cs typeface="Calibri" panose="020F0502020204030204" pitchFamily="34" charset="0"/>
              </a:rPr>
              <a:t>sit</a:t>
            </a:r>
            <a:r>
              <a:rPr lang="pt-BR" sz="4800" b="1" dirty="0">
                <a:solidFill>
                  <a:schemeClr val="bg1"/>
                </a:solidFill>
                <a:latin typeface="Calibri" panose="020F0502020204030204" pitchFamily="34" charset="0"/>
                <a:cs typeface="Calibri" panose="020F0502020204030204" pitchFamily="34" charset="0"/>
              </a:rPr>
              <a:t> </a:t>
            </a:r>
            <a:r>
              <a:rPr lang="pt-BR" sz="4800" b="1" dirty="0" err="1">
                <a:solidFill>
                  <a:schemeClr val="bg1"/>
                </a:solidFill>
                <a:latin typeface="Calibri" panose="020F0502020204030204" pitchFamily="34" charset="0"/>
                <a:cs typeface="Calibri" panose="020F0502020204030204" pitchFamily="34" charset="0"/>
              </a:rPr>
              <a:t>amet</a:t>
            </a:r>
            <a:r>
              <a:rPr lang="pt-BR" sz="4800" b="1" dirty="0">
                <a:solidFill>
                  <a:schemeClr val="bg1"/>
                </a:solidFill>
                <a:latin typeface="Calibri" panose="020F0502020204030204" pitchFamily="34" charset="0"/>
                <a:cs typeface="Calibri" panose="020F0502020204030204" pitchFamily="34" charset="0"/>
              </a:rPr>
              <a:t>, </a:t>
            </a:r>
            <a:br>
              <a:rPr lang="pt-BR" sz="4800" b="1" dirty="0">
                <a:solidFill>
                  <a:schemeClr val="bg1"/>
                </a:solidFill>
                <a:latin typeface="Calibri" panose="020F0502020204030204" pitchFamily="34" charset="0"/>
                <a:cs typeface="Calibri" panose="020F0502020204030204" pitchFamily="34" charset="0"/>
              </a:rPr>
            </a:br>
            <a:r>
              <a:rPr lang="pt-BR" sz="4800" b="1" dirty="0" err="1">
                <a:solidFill>
                  <a:schemeClr val="bg1"/>
                </a:solidFill>
                <a:latin typeface="Calibri" panose="020F0502020204030204" pitchFamily="34" charset="0"/>
                <a:cs typeface="Calibri" panose="020F0502020204030204" pitchFamily="34" charset="0"/>
              </a:rPr>
              <a:t>consectetuer</a:t>
            </a:r>
            <a:r>
              <a:rPr lang="pt-BR" sz="4800" b="1" dirty="0">
                <a:solidFill>
                  <a:schemeClr val="bg1"/>
                </a:solidFill>
                <a:latin typeface="Calibri" panose="020F0502020204030204" pitchFamily="34" charset="0"/>
                <a:cs typeface="Calibri" panose="020F0502020204030204" pitchFamily="34" charset="0"/>
              </a:rPr>
              <a:t> </a:t>
            </a:r>
            <a:r>
              <a:rPr lang="pt-BR" sz="4800" b="1" dirty="0" err="1">
                <a:solidFill>
                  <a:schemeClr val="bg1"/>
                </a:solidFill>
                <a:latin typeface="Calibri" panose="020F0502020204030204" pitchFamily="34" charset="0"/>
                <a:cs typeface="Calibri" panose="020F0502020204030204" pitchFamily="34" charset="0"/>
              </a:rPr>
              <a:t>adipiscing</a:t>
            </a:r>
            <a:r>
              <a:rPr lang="pt-BR" sz="4800" b="1" dirty="0">
                <a:solidFill>
                  <a:schemeClr val="bg1"/>
                </a:solidFill>
                <a:latin typeface="Calibri" panose="020F0502020204030204" pitchFamily="34" charset="0"/>
                <a:cs typeface="Calibri" panose="020F0502020204030204" pitchFamily="34" charset="0"/>
              </a:rPr>
              <a:t> </a:t>
            </a:r>
            <a:br>
              <a:rPr lang="pt-BR" sz="4800" b="1" dirty="0">
                <a:solidFill>
                  <a:schemeClr val="bg1"/>
                </a:solidFill>
                <a:latin typeface="Calibri" panose="020F0502020204030204" pitchFamily="34" charset="0"/>
                <a:cs typeface="Calibri" panose="020F0502020204030204" pitchFamily="34" charset="0"/>
              </a:rPr>
            </a:br>
            <a:r>
              <a:rPr lang="pt-BR" sz="4800" b="1" dirty="0" err="1">
                <a:solidFill>
                  <a:schemeClr val="bg1"/>
                </a:solidFill>
                <a:latin typeface="Calibri" panose="020F0502020204030204" pitchFamily="34" charset="0"/>
                <a:cs typeface="Calibri" panose="020F0502020204030204" pitchFamily="34" charset="0"/>
              </a:rPr>
              <a:t>elit</a:t>
            </a:r>
            <a:r>
              <a:rPr lang="pt-BR" sz="4800" b="1" dirty="0">
                <a:solidFill>
                  <a:schemeClr val="bg1"/>
                </a:solidFill>
                <a:latin typeface="Calibri" panose="020F0502020204030204" pitchFamily="34" charset="0"/>
                <a:cs typeface="Calibri" panose="020F0502020204030204" pitchFamily="34" charset="0"/>
              </a:rPr>
              <a:t> </a:t>
            </a:r>
            <a:r>
              <a:rPr lang="pt-BR" sz="4800" b="1" dirty="0" err="1">
                <a:solidFill>
                  <a:schemeClr val="bg1"/>
                </a:solidFill>
                <a:latin typeface="Calibri" panose="020F0502020204030204" pitchFamily="34" charset="0"/>
                <a:cs typeface="Calibri" panose="020F0502020204030204" pitchFamily="34" charset="0"/>
              </a:rPr>
              <a:t>sed</a:t>
            </a:r>
            <a:r>
              <a:rPr lang="pt-BR" sz="4800" b="1" dirty="0">
                <a:solidFill>
                  <a:schemeClr val="bg1"/>
                </a:solidFill>
                <a:latin typeface="Calibri" panose="020F0502020204030204" pitchFamily="34" charset="0"/>
                <a:cs typeface="Calibri" panose="020F0502020204030204" pitchFamily="34" charset="0"/>
              </a:rPr>
              <a:t> </a:t>
            </a:r>
            <a:r>
              <a:rPr lang="pt-BR" sz="4800" b="1" dirty="0" err="1">
                <a:solidFill>
                  <a:schemeClr val="bg1"/>
                </a:solidFill>
                <a:latin typeface="Calibri" panose="020F0502020204030204" pitchFamily="34" charset="0"/>
                <a:cs typeface="Calibri" panose="020F0502020204030204" pitchFamily="34" charset="0"/>
              </a:rPr>
              <a:t>diam</a:t>
            </a:r>
            <a:endParaRPr lang="pt-BR" sz="4800" b="1" dirty="0">
              <a:solidFill>
                <a:schemeClr val="bg1"/>
              </a:solidFill>
              <a:latin typeface="Calibri" panose="020F0502020204030204" pitchFamily="34" charset="0"/>
              <a:cs typeface="Calibri" panose="020F0502020204030204" pitchFamily="34" charset="0"/>
            </a:endParaRPr>
          </a:p>
        </p:txBody>
      </p:sp>
      <p:sp>
        <p:nvSpPr>
          <p:cNvPr id="8" name="CaixaDeTexto 7">
            <a:extLst>
              <a:ext uri="{FF2B5EF4-FFF2-40B4-BE49-F238E27FC236}">
                <a16:creationId xmlns:a16="http://schemas.microsoft.com/office/drawing/2014/main" xmlns="" id="{4418E3BC-A9D2-C344-BA39-EAE7026E30E2}"/>
              </a:ext>
            </a:extLst>
          </p:cNvPr>
          <p:cNvSpPr txBox="1"/>
          <p:nvPr/>
        </p:nvSpPr>
        <p:spPr>
          <a:xfrm>
            <a:off x="1019175" y="3726847"/>
            <a:ext cx="10153650" cy="1200329"/>
          </a:xfrm>
          <a:prstGeom prst="rect">
            <a:avLst/>
          </a:prstGeom>
          <a:noFill/>
        </p:spPr>
        <p:txBody>
          <a:bodyPr wrap="square" rtlCol="0">
            <a:spAutoFit/>
          </a:bodyPr>
          <a:lstStyle/>
          <a:p>
            <a:r>
              <a:rPr lang="pt-BR" sz="2400" dirty="0" err="1">
                <a:solidFill>
                  <a:srgbClr val="455861"/>
                </a:solidFill>
                <a:latin typeface="Calibri Light" panose="020F0302020204030204" pitchFamily="34" charset="0"/>
                <a:cs typeface="Calibri Light" panose="020F0302020204030204" pitchFamily="34" charset="0"/>
              </a:rPr>
              <a:t>Lorem</a:t>
            </a:r>
            <a:r>
              <a:rPr lang="pt-BR" sz="2400" dirty="0">
                <a:solidFill>
                  <a:srgbClr val="455861"/>
                </a:solidFill>
                <a:latin typeface="Calibri Light" panose="020F0302020204030204" pitchFamily="34" charset="0"/>
                <a:cs typeface="Calibri Light" panose="020F0302020204030204" pitchFamily="34" charset="0"/>
              </a:rPr>
              <a:t> ipsum </a:t>
            </a:r>
            <a:r>
              <a:rPr lang="pt-BR" sz="2400" dirty="0" err="1">
                <a:solidFill>
                  <a:srgbClr val="455861"/>
                </a:solidFill>
                <a:latin typeface="Calibri Light" panose="020F0302020204030204" pitchFamily="34" charset="0"/>
                <a:cs typeface="Calibri Light" panose="020F0302020204030204" pitchFamily="34" charset="0"/>
              </a:rPr>
              <a:t>dolor</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sit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amet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consectetuer</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adipiscing</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elit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sed</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diam</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nonummy</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nibh</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euismod</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tincidunt</a:t>
            </a:r>
            <a:r>
              <a:rPr lang="pt-BR" sz="2400" dirty="0">
                <a:solidFill>
                  <a:srgbClr val="455861"/>
                </a:solidFill>
                <a:latin typeface="Calibri Light" panose="020F0302020204030204" pitchFamily="34" charset="0"/>
                <a:cs typeface="Calibri Light" panose="020F0302020204030204" pitchFamily="34" charset="0"/>
              </a:rPr>
              <a:t> ut </a:t>
            </a:r>
            <a:r>
              <a:rPr lang="pt-BR" sz="2400" dirty="0" err="1">
                <a:solidFill>
                  <a:srgbClr val="455861"/>
                </a:solidFill>
                <a:latin typeface="Calibri Light" panose="020F0302020204030204" pitchFamily="34" charset="0"/>
                <a:cs typeface="Calibri Light" panose="020F0302020204030204" pitchFamily="34" charset="0"/>
              </a:rPr>
              <a:t>laoreet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dolore</a:t>
            </a:r>
            <a:r>
              <a:rPr lang="pt-BR" sz="2400" dirty="0">
                <a:solidFill>
                  <a:srgbClr val="455861"/>
                </a:solidFill>
                <a:latin typeface="Calibri Light" panose="020F0302020204030204" pitchFamily="34" charset="0"/>
                <a:cs typeface="Calibri Light" panose="020F0302020204030204" pitchFamily="34" charset="0"/>
              </a:rPr>
              <a:t> magna </a:t>
            </a:r>
            <a:r>
              <a:rPr lang="pt-BR" sz="2400" dirty="0" err="1">
                <a:solidFill>
                  <a:srgbClr val="455861"/>
                </a:solidFill>
                <a:latin typeface="Calibri Light" panose="020F0302020204030204" pitchFamily="34" charset="0"/>
                <a:cs typeface="Calibri Light" panose="020F0302020204030204" pitchFamily="34" charset="0"/>
              </a:rPr>
              <a:t>aliquam</a:t>
            </a:r>
            <a:r>
              <a:rPr lang="pt-BR" sz="2400" dirty="0">
                <a:solidFill>
                  <a:srgbClr val="455861"/>
                </a:solidFill>
                <a:latin typeface="Calibri Light" panose="020F0302020204030204" pitchFamily="34" charset="0"/>
                <a:cs typeface="Calibri Light" panose="020F0302020204030204" pitchFamily="34" charset="0"/>
              </a:rPr>
              <a:t> erat </a:t>
            </a:r>
            <a:r>
              <a:rPr lang="pt-BR" sz="2400" dirty="0" err="1">
                <a:solidFill>
                  <a:srgbClr val="455861"/>
                </a:solidFill>
                <a:latin typeface="Calibri Light" panose="020F0302020204030204" pitchFamily="34" charset="0"/>
                <a:cs typeface="Calibri Light" panose="020F0302020204030204" pitchFamily="34" charset="0"/>
              </a:rPr>
              <a:t>volutpat</a:t>
            </a:r>
            <a:r>
              <a:rPr lang="pt-BR" sz="2400" dirty="0">
                <a:solidFill>
                  <a:srgbClr val="455861"/>
                </a:solidFill>
                <a:latin typeface="Calibri Light" panose="020F0302020204030204" pitchFamily="34" charset="0"/>
                <a:cs typeface="Calibri Light" panose="020F0302020204030204" pitchFamily="34" charset="0"/>
              </a:rPr>
              <a:t>. Ut </a:t>
            </a:r>
            <a:r>
              <a:rPr lang="pt-BR" sz="2400" dirty="0" err="1">
                <a:solidFill>
                  <a:srgbClr val="455861"/>
                </a:solidFill>
                <a:latin typeface="Calibri Light" panose="020F0302020204030204" pitchFamily="34" charset="0"/>
                <a:cs typeface="Calibri Light" panose="020F0302020204030204" pitchFamily="34" charset="0"/>
              </a:rPr>
              <a:t>wisi</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enim</a:t>
            </a:r>
            <a:r>
              <a:rPr lang="pt-BR" sz="2400" dirty="0">
                <a:solidFill>
                  <a:srgbClr val="455861"/>
                </a:solidFill>
                <a:latin typeface="Calibri Light" panose="020F0302020204030204" pitchFamily="34" charset="0"/>
                <a:cs typeface="Calibri Light" panose="020F0302020204030204" pitchFamily="34" charset="0"/>
              </a:rPr>
              <a:t> ad </a:t>
            </a:r>
            <a:r>
              <a:rPr lang="pt-BR" sz="2400" dirty="0" err="1">
                <a:solidFill>
                  <a:srgbClr val="455861"/>
                </a:solidFill>
                <a:latin typeface="Calibri Light" panose="020F0302020204030204" pitchFamily="34" charset="0"/>
                <a:cs typeface="Calibri Light" panose="020F0302020204030204" pitchFamily="34" charset="0"/>
              </a:rPr>
              <a:t>minim</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veniam</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nisl</a:t>
            </a:r>
            <a:r>
              <a:rPr lang="pt-BR" sz="2400" dirty="0">
                <a:solidFill>
                  <a:srgbClr val="455861"/>
                </a:solidFill>
                <a:latin typeface="Calibri Light" panose="020F0302020204030204" pitchFamily="34" charset="0"/>
                <a:cs typeface="Calibri Light" panose="020F0302020204030204" pitchFamily="34" charset="0"/>
              </a:rPr>
              <a:t> ut </a:t>
            </a:r>
            <a:r>
              <a:rPr lang="pt-BR" sz="2400" dirty="0" err="1">
                <a:solidFill>
                  <a:srgbClr val="455861"/>
                </a:solidFill>
                <a:latin typeface="Calibri Light" panose="020F0302020204030204" pitchFamily="34" charset="0"/>
                <a:cs typeface="Calibri Light" panose="020F0302020204030204" pitchFamily="34" charset="0"/>
              </a:rPr>
              <a:t>aliquip</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ex</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ea</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commodo</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consequat</a:t>
            </a:r>
            <a:r>
              <a:rPr lang="pt-BR" sz="2400" dirty="0">
                <a:solidFill>
                  <a:srgbClr val="455861"/>
                </a:solidFill>
                <a:latin typeface="Calibri Light" panose="020F0302020204030204" pitchFamily="34" charset="0"/>
                <a:cs typeface="Calibri Light" panose="020F0302020204030204" pitchFamily="34" charset="0"/>
              </a:rPr>
              <a:t>. </a:t>
            </a:r>
          </a:p>
        </p:txBody>
      </p:sp>
      <p:sp>
        <p:nvSpPr>
          <p:cNvPr id="11" name="Freeform 5">
            <a:extLst>
              <a:ext uri="{FF2B5EF4-FFF2-40B4-BE49-F238E27FC236}">
                <a16:creationId xmlns:a16="http://schemas.microsoft.com/office/drawing/2014/main" xmlns="" id="{393E1BC7-75E9-443D-A912-42154DB29F65}"/>
              </a:ext>
            </a:extLst>
          </p:cNvPr>
          <p:cNvSpPr>
            <a:spLocks/>
          </p:cNvSpPr>
          <p:nvPr/>
        </p:nvSpPr>
        <p:spPr bwMode="auto">
          <a:xfrm>
            <a:off x="-1519111" y="6732665"/>
            <a:ext cx="10187623" cy="136525"/>
          </a:xfrm>
          <a:custGeom>
            <a:avLst/>
            <a:gdLst>
              <a:gd name="T0" fmla="*/ 0 w 9712"/>
              <a:gd name="T1" fmla="*/ 0 h 133"/>
              <a:gd name="T2" fmla="*/ 0 w 9712"/>
              <a:gd name="T3" fmla="*/ 0 h 133"/>
              <a:gd name="T4" fmla="*/ 0 w 9712"/>
              <a:gd name="T5" fmla="*/ 133 h 133"/>
              <a:gd name="T6" fmla="*/ 9635 w 9712"/>
              <a:gd name="T7" fmla="*/ 133 h 133"/>
              <a:gd name="T8" fmla="*/ 9712 w 9712"/>
              <a:gd name="T9" fmla="*/ 0 h 133"/>
              <a:gd name="T10" fmla="*/ 0 w 9712"/>
              <a:gd name="T11" fmla="*/ 0 h 133"/>
            </a:gdLst>
            <a:ahLst/>
            <a:cxnLst>
              <a:cxn ang="0">
                <a:pos x="T0" y="T1"/>
              </a:cxn>
              <a:cxn ang="0">
                <a:pos x="T2" y="T3"/>
              </a:cxn>
              <a:cxn ang="0">
                <a:pos x="T4" y="T5"/>
              </a:cxn>
              <a:cxn ang="0">
                <a:pos x="T6" y="T7"/>
              </a:cxn>
              <a:cxn ang="0">
                <a:pos x="T8" y="T9"/>
              </a:cxn>
              <a:cxn ang="0">
                <a:pos x="T10" y="T11"/>
              </a:cxn>
            </a:cxnLst>
            <a:rect l="0" t="0" r="r" b="b"/>
            <a:pathLst>
              <a:path w="9712" h="133">
                <a:moveTo>
                  <a:pt x="0" y="0"/>
                </a:moveTo>
                <a:lnTo>
                  <a:pt x="0" y="0"/>
                </a:lnTo>
                <a:lnTo>
                  <a:pt x="0" y="133"/>
                </a:lnTo>
                <a:lnTo>
                  <a:pt x="9635" y="133"/>
                </a:lnTo>
                <a:lnTo>
                  <a:pt x="9712" y="0"/>
                </a:lnTo>
                <a:lnTo>
                  <a:pt x="0" y="0"/>
                </a:lnTo>
                <a:close/>
              </a:path>
            </a:pathLst>
          </a:custGeom>
          <a:solidFill>
            <a:srgbClr val="1567B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12" name="Freeform 6">
            <a:extLst>
              <a:ext uri="{FF2B5EF4-FFF2-40B4-BE49-F238E27FC236}">
                <a16:creationId xmlns:a16="http://schemas.microsoft.com/office/drawing/2014/main" xmlns="" id="{330A4F4E-F080-47A1-86E1-43836A735D46}"/>
              </a:ext>
            </a:extLst>
          </p:cNvPr>
          <p:cNvSpPr>
            <a:spLocks/>
          </p:cNvSpPr>
          <p:nvPr/>
        </p:nvSpPr>
        <p:spPr bwMode="auto">
          <a:xfrm>
            <a:off x="8729472" y="6732665"/>
            <a:ext cx="3157220" cy="136525"/>
          </a:xfrm>
          <a:custGeom>
            <a:avLst/>
            <a:gdLst>
              <a:gd name="T0" fmla="*/ 77 w 3010"/>
              <a:gd name="T1" fmla="*/ 0 h 133"/>
              <a:gd name="T2" fmla="*/ 77 w 3010"/>
              <a:gd name="T3" fmla="*/ 0 h 133"/>
              <a:gd name="T4" fmla="*/ 0 w 3010"/>
              <a:gd name="T5" fmla="*/ 133 h 133"/>
              <a:gd name="T6" fmla="*/ 3010 w 3010"/>
              <a:gd name="T7" fmla="*/ 133 h 133"/>
              <a:gd name="T8" fmla="*/ 3010 w 3010"/>
              <a:gd name="T9" fmla="*/ 0 h 133"/>
              <a:gd name="T10" fmla="*/ 77 w 3010"/>
              <a:gd name="T11" fmla="*/ 0 h 133"/>
            </a:gdLst>
            <a:ahLst/>
            <a:cxnLst>
              <a:cxn ang="0">
                <a:pos x="T0" y="T1"/>
              </a:cxn>
              <a:cxn ang="0">
                <a:pos x="T2" y="T3"/>
              </a:cxn>
              <a:cxn ang="0">
                <a:pos x="T4" y="T5"/>
              </a:cxn>
              <a:cxn ang="0">
                <a:pos x="T6" y="T7"/>
              </a:cxn>
              <a:cxn ang="0">
                <a:pos x="T8" y="T9"/>
              </a:cxn>
              <a:cxn ang="0">
                <a:pos x="T10" y="T11"/>
              </a:cxn>
            </a:cxnLst>
            <a:rect l="0" t="0" r="r" b="b"/>
            <a:pathLst>
              <a:path w="3010" h="133">
                <a:moveTo>
                  <a:pt x="77" y="0"/>
                </a:moveTo>
                <a:lnTo>
                  <a:pt x="77" y="0"/>
                </a:lnTo>
                <a:lnTo>
                  <a:pt x="0" y="133"/>
                </a:lnTo>
                <a:lnTo>
                  <a:pt x="3010" y="133"/>
                </a:lnTo>
                <a:lnTo>
                  <a:pt x="3010" y="0"/>
                </a:lnTo>
                <a:lnTo>
                  <a:pt x="77" y="0"/>
                </a:lnTo>
                <a:close/>
              </a:path>
            </a:pathLst>
          </a:custGeom>
          <a:solidFill>
            <a:srgbClr val="00964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13" name="Freeform 6">
            <a:extLst>
              <a:ext uri="{FF2B5EF4-FFF2-40B4-BE49-F238E27FC236}">
                <a16:creationId xmlns:a16="http://schemas.microsoft.com/office/drawing/2014/main" xmlns="" id="{0E0D2C62-2746-4079-A9F8-B68A11E36244}"/>
              </a:ext>
            </a:extLst>
          </p:cNvPr>
          <p:cNvSpPr>
            <a:spLocks/>
          </p:cNvSpPr>
          <p:nvPr/>
        </p:nvSpPr>
        <p:spPr bwMode="auto">
          <a:xfrm>
            <a:off x="9034780" y="6727070"/>
            <a:ext cx="3157220" cy="136525"/>
          </a:xfrm>
          <a:custGeom>
            <a:avLst/>
            <a:gdLst>
              <a:gd name="T0" fmla="*/ 77 w 3010"/>
              <a:gd name="T1" fmla="*/ 0 h 133"/>
              <a:gd name="T2" fmla="*/ 77 w 3010"/>
              <a:gd name="T3" fmla="*/ 0 h 133"/>
              <a:gd name="T4" fmla="*/ 0 w 3010"/>
              <a:gd name="T5" fmla="*/ 133 h 133"/>
              <a:gd name="T6" fmla="*/ 3010 w 3010"/>
              <a:gd name="T7" fmla="*/ 133 h 133"/>
              <a:gd name="T8" fmla="*/ 3010 w 3010"/>
              <a:gd name="T9" fmla="*/ 0 h 133"/>
              <a:gd name="T10" fmla="*/ 77 w 3010"/>
              <a:gd name="T11" fmla="*/ 0 h 133"/>
            </a:gdLst>
            <a:ahLst/>
            <a:cxnLst>
              <a:cxn ang="0">
                <a:pos x="T0" y="T1"/>
              </a:cxn>
              <a:cxn ang="0">
                <a:pos x="T2" y="T3"/>
              </a:cxn>
              <a:cxn ang="0">
                <a:pos x="T4" y="T5"/>
              </a:cxn>
              <a:cxn ang="0">
                <a:pos x="T6" y="T7"/>
              </a:cxn>
              <a:cxn ang="0">
                <a:pos x="T8" y="T9"/>
              </a:cxn>
              <a:cxn ang="0">
                <a:pos x="T10" y="T11"/>
              </a:cxn>
            </a:cxnLst>
            <a:rect l="0" t="0" r="r" b="b"/>
            <a:pathLst>
              <a:path w="3010" h="133">
                <a:moveTo>
                  <a:pt x="77" y="0"/>
                </a:moveTo>
                <a:lnTo>
                  <a:pt x="77" y="0"/>
                </a:lnTo>
                <a:lnTo>
                  <a:pt x="0" y="133"/>
                </a:lnTo>
                <a:lnTo>
                  <a:pt x="3010" y="133"/>
                </a:lnTo>
                <a:lnTo>
                  <a:pt x="3010" y="0"/>
                </a:lnTo>
                <a:lnTo>
                  <a:pt x="77" y="0"/>
                </a:lnTo>
                <a:close/>
              </a:path>
            </a:pathLst>
          </a:custGeom>
          <a:solidFill>
            <a:srgbClr val="00964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pic>
        <p:nvPicPr>
          <p:cNvPr id="9" name="Imagem 5">
            <a:extLst>
              <a:ext uri="{FF2B5EF4-FFF2-40B4-BE49-F238E27FC236}">
                <a16:creationId xmlns:a16="http://schemas.microsoft.com/office/drawing/2014/main" xmlns="" id="{90B96F06-F717-4FE6-8010-1FF1B5AB16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8681" y="5234488"/>
            <a:ext cx="2207392" cy="1560843"/>
          </a:xfrm>
          <a:prstGeom prst="rect">
            <a:avLst/>
          </a:prstGeom>
        </p:spPr>
      </p:pic>
    </p:spTree>
    <p:extLst>
      <p:ext uri="{BB962C8B-B14F-4D97-AF65-F5344CB8AC3E}">
        <p14:creationId xmlns:p14="http://schemas.microsoft.com/office/powerpoint/2010/main" val="1862931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11">
            <a:extLst>
              <a:ext uri="{FF2B5EF4-FFF2-40B4-BE49-F238E27FC236}">
                <a16:creationId xmlns:a16="http://schemas.microsoft.com/office/drawing/2014/main" xmlns="" id="{9088E931-B293-4D40-A268-25ACBA02515A}"/>
              </a:ext>
            </a:extLst>
          </p:cNvPr>
          <p:cNvPicPr>
            <a:picLocks noChangeAspect="1"/>
          </p:cNvPicPr>
          <p:nvPr/>
        </p:nvPicPr>
        <p:blipFill rotWithShape="1">
          <a:blip r:embed="rId2"/>
          <a:srcRect l="18545" t="12609" r="12981" b="25084"/>
          <a:stretch/>
        </p:blipFill>
        <p:spPr>
          <a:xfrm>
            <a:off x="0" y="-1"/>
            <a:ext cx="6096000" cy="6858001"/>
          </a:xfrm>
          <a:prstGeom prst="rect">
            <a:avLst/>
          </a:prstGeom>
        </p:spPr>
      </p:pic>
      <p:sp>
        <p:nvSpPr>
          <p:cNvPr id="13" name="CaixaDeTexto 12">
            <a:extLst>
              <a:ext uri="{FF2B5EF4-FFF2-40B4-BE49-F238E27FC236}">
                <a16:creationId xmlns:a16="http://schemas.microsoft.com/office/drawing/2014/main" xmlns="" id="{0A3F99B7-0AA9-4540-A34C-7C9C76F19E91}"/>
              </a:ext>
            </a:extLst>
          </p:cNvPr>
          <p:cNvSpPr txBox="1"/>
          <p:nvPr/>
        </p:nvSpPr>
        <p:spPr>
          <a:xfrm>
            <a:off x="6680200" y="512763"/>
            <a:ext cx="4492625" cy="3416320"/>
          </a:xfrm>
          <a:prstGeom prst="rect">
            <a:avLst/>
          </a:prstGeom>
          <a:noFill/>
        </p:spPr>
        <p:txBody>
          <a:bodyPr wrap="square" rtlCol="0">
            <a:spAutoFit/>
          </a:bodyPr>
          <a:lstStyle/>
          <a:p>
            <a:r>
              <a:rPr lang="pt-BR" sz="2400" dirty="0" err="1">
                <a:solidFill>
                  <a:srgbClr val="455861"/>
                </a:solidFill>
                <a:latin typeface="Calibri Light" panose="020F0302020204030204" pitchFamily="34" charset="0"/>
                <a:cs typeface="Calibri Light" panose="020F0302020204030204" pitchFamily="34" charset="0"/>
              </a:rPr>
              <a:t>Lorem</a:t>
            </a:r>
            <a:r>
              <a:rPr lang="pt-BR" sz="2400" dirty="0">
                <a:solidFill>
                  <a:srgbClr val="455861"/>
                </a:solidFill>
                <a:latin typeface="Calibri Light" panose="020F0302020204030204" pitchFamily="34" charset="0"/>
                <a:cs typeface="Calibri Light" panose="020F0302020204030204" pitchFamily="34" charset="0"/>
              </a:rPr>
              <a:t> ipsum </a:t>
            </a:r>
            <a:r>
              <a:rPr lang="pt-BR" sz="2400" dirty="0" err="1">
                <a:solidFill>
                  <a:srgbClr val="455861"/>
                </a:solidFill>
                <a:latin typeface="Calibri Light" panose="020F0302020204030204" pitchFamily="34" charset="0"/>
                <a:cs typeface="Calibri Light" panose="020F0302020204030204" pitchFamily="34" charset="0"/>
              </a:rPr>
              <a:t>dolor</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sit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amet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consectetuer</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adipiscing</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elit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sed</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diam</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nonummy</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nibh</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euismod</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tincidunt</a:t>
            </a:r>
            <a:r>
              <a:rPr lang="pt-BR" sz="2400" dirty="0">
                <a:solidFill>
                  <a:srgbClr val="455861"/>
                </a:solidFill>
                <a:latin typeface="Calibri Light" panose="020F0302020204030204" pitchFamily="34" charset="0"/>
                <a:cs typeface="Calibri Light" panose="020F0302020204030204" pitchFamily="34" charset="0"/>
              </a:rPr>
              <a:t> ut </a:t>
            </a:r>
            <a:r>
              <a:rPr lang="pt-BR" sz="2400" dirty="0" err="1">
                <a:solidFill>
                  <a:srgbClr val="455861"/>
                </a:solidFill>
                <a:latin typeface="Calibri Light" panose="020F0302020204030204" pitchFamily="34" charset="0"/>
                <a:cs typeface="Calibri Light" panose="020F0302020204030204" pitchFamily="34" charset="0"/>
              </a:rPr>
              <a:t>laoreet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dolore</a:t>
            </a:r>
            <a:r>
              <a:rPr lang="pt-BR" sz="2400" dirty="0">
                <a:solidFill>
                  <a:srgbClr val="455861"/>
                </a:solidFill>
                <a:latin typeface="Calibri Light" panose="020F0302020204030204" pitchFamily="34" charset="0"/>
                <a:cs typeface="Calibri Light" panose="020F0302020204030204" pitchFamily="34" charset="0"/>
              </a:rPr>
              <a:t> magna </a:t>
            </a:r>
            <a:r>
              <a:rPr lang="pt-BR" sz="2400" dirty="0" err="1">
                <a:solidFill>
                  <a:srgbClr val="455861"/>
                </a:solidFill>
                <a:latin typeface="Calibri Light" panose="020F0302020204030204" pitchFamily="34" charset="0"/>
                <a:cs typeface="Calibri Light" panose="020F0302020204030204" pitchFamily="34" charset="0"/>
              </a:rPr>
              <a:t>aliquam</a:t>
            </a:r>
            <a:r>
              <a:rPr lang="pt-BR" sz="2400" dirty="0">
                <a:solidFill>
                  <a:srgbClr val="455861"/>
                </a:solidFill>
                <a:latin typeface="Calibri Light" panose="020F0302020204030204" pitchFamily="34" charset="0"/>
                <a:cs typeface="Calibri Light" panose="020F0302020204030204" pitchFamily="34" charset="0"/>
              </a:rPr>
              <a:t> erat </a:t>
            </a:r>
            <a:r>
              <a:rPr lang="pt-BR" sz="2400" dirty="0" err="1">
                <a:solidFill>
                  <a:srgbClr val="455861"/>
                </a:solidFill>
                <a:latin typeface="Calibri Light" panose="020F0302020204030204" pitchFamily="34" charset="0"/>
                <a:cs typeface="Calibri Light" panose="020F0302020204030204" pitchFamily="34" charset="0"/>
              </a:rPr>
              <a:t>volutpat</a:t>
            </a:r>
            <a:r>
              <a:rPr lang="pt-BR" sz="2400" dirty="0">
                <a:solidFill>
                  <a:srgbClr val="455861"/>
                </a:solidFill>
                <a:latin typeface="Calibri Light" panose="020F0302020204030204" pitchFamily="34" charset="0"/>
                <a:cs typeface="Calibri Light" panose="020F0302020204030204" pitchFamily="34" charset="0"/>
              </a:rPr>
              <a:t>. Ut </a:t>
            </a:r>
            <a:r>
              <a:rPr lang="pt-BR" sz="2400" dirty="0" err="1">
                <a:solidFill>
                  <a:srgbClr val="455861"/>
                </a:solidFill>
                <a:latin typeface="Calibri Light" panose="020F0302020204030204" pitchFamily="34" charset="0"/>
                <a:cs typeface="Calibri Light" panose="020F0302020204030204" pitchFamily="34" charset="0"/>
              </a:rPr>
              <a:t>wisi</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enim</a:t>
            </a:r>
            <a:r>
              <a:rPr lang="pt-BR" sz="2400" dirty="0">
                <a:solidFill>
                  <a:srgbClr val="455861"/>
                </a:solidFill>
                <a:latin typeface="Calibri Light" panose="020F0302020204030204" pitchFamily="34" charset="0"/>
                <a:cs typeface="Calibri Light" panose="020F0302020204030204" pitchFamily="34" charset="0"/>
              </a:rPr>
              <a:t> ad </a:t>
            </a:r>
            <a:r>
              <a:rPr lang="pt-BR" sz="2400" dirty="0" err="1">
                <a:solidFill>
                  <a:srgbClr val="455861"/>
                </a:solidFill>
                <a:latin typeface="Calibri Light" panose="020F0302020204030204" pitchFamily="34" charset="0"/>
                <a:cs typeface="Calibri Light" panose="020F0302020204030204" pitchFamily="34" charset="0"/>
              </a:rPr>
              <a:t>minim</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veniam</a:t>
            </a:r>
            <a:r>
              <a:rPr lang="pt-BR" sz="2400" dirty="0">
                <a:solidFill>
                  <a:srgbClr val="455861"/>
                </a:solidFill>
                <a:latin typeface="Calibri Light" panose="020F0302020204030204" pitchFamily="34" charset="0"/>
                <a:cs typeface="Calibri Light" panose="020F0302020204030204" pitchFamily="34" charset="0"/>
              </a:rPr>
              <a:t>, quis </a:t>
            </a:r>
            <a:r>
              <a:rPr lang="pt-BR" sz="2400" dirty="0" err="1">
                <a:solidFill>
                  <a:srgbClr val="455861"/>
                </a:solidFill>
                <a:latin typeface="Calibri Light" panose="020F0302020204030204" pitchFamily="34" charset="0"/>
                <a:cs typeface="Calibri Light" panose="020F0302020204030204" pitchFamily="34" charset="0"/>
              </a:rPr>
              <a:t>nostrud</a:t>
            </a:r>
            <a:r>
              <a:rPr lang="pt-BR" sz="2400" dirty="0">
                <a:solidFill>
                  <a:srgbClr val="455861"/>
                </a:solidFill>
                <a:latin typeface="Calibri Light" panose="020F0302020204030204" pitchFamily="34" charset="0"/>
                <a:cs typeface="Calibri Light" panose="020F0302020204030204" pitchFamily="34" charset="0"/>
              </a:rPr>
              <a:t> exerci </a:t>
            </a:r>
            <a:r>
              <a:rPr lang="pt-BR" sz="2400" dirty="0" err="1">
                <a:solidFill>
                  <a:srgbClr val="455861"/>
                </a:solidFill>
                <a:latin typeface="Calibri Light" panose="020F0302020204030204" pitchFamily="34" charset="0"/>
                <a:cs typeface="Calibri Light" panose="020F0302020204030204" pitchFamily="34" charset="0"/>
              </a:rPr>
              <a:t>tation</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ullamcorper</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suscipit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lobortis</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nisl</a:t>
            </a:r>
            <a:r>
              <a:rPr lang="pt-BR" sz="2400" dirty="0">
                <a:solidFill>
                  <a:srgbClr val="455861"/>
                </a:solidFill>
                <a:latin typeface="Calibri Light" panose="020F0302020204030204" pitchFamily="34" charset="0"/>
                <a:cs typeface="Calibri Light" panose="020F0302020204030204" pitchFamily="34" charset="0"/>
              </a:rPr>
              <a:t> ut </a:t>
            </a:r>
            <a:r>
              <a:rPr lang="pt-BR" sz="2400" dirty="0" err="1">
                <a:solidFill>
                  <a:srgbClr val="455861"/>
                </a:solidFill>
                <a:latin typeface="Calibri Light" panose="020F0302020204030204" pitchFamily="34" charset="0"/>
                <a:cs typeface="Calibri Light" panose="020F0302020204030204" pitchFamily="34" charset="0"/>
              </a:rPr>
              <a:t>aliquip</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ex</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ea</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commodo</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consequat</a:t>
            </a:r>
            <a:r>
              <a:rPr lang="pt-BR" sz="2400" dirty="0">
                <a:solidFill>
                  <a:srgbClr val="455861"/>
                </a:solidFill>
                <a:latin typeface="Calibri Light" panose="020F0302020204030204" pitchFamily="34" charset="0"/>
                <a:cs typeface="Calibri Light" panose="020F0302020204030204" pitchFamily="34" charset="0"/>
              </a:rPr>
              <a:t>. </a:t>
            </a:r>
          </a:p>
        </p:txBody>
      </p:sp>
      <p:sp>
        <p:nvSpPr>
          <p:cNvPr id="7" name="Freeform 5">
            <a:extLst>
              <a:ext uri="{FF2B5EF4-FFF2-40B4-BE49-F238E27FC236}">
                <a16:creationId xmlns:a16="http://schemas.microsoft.com/office/drawing/2014/main" xmlns="" id="{A622E36C-F667-4E65-B2C7-8AD5636F76A3}"/>
              </a:ext>
            </a:extLst>
          </p:cNvPr>
          <p:cNvSpPr>
            <a:spLocks/>
          </p:cNvSpPr>
          <p:nvPr/>
        </p:nvSpPr>
        <p:spPr bwMode="auto">
          <a:xfrm>
            <a:off x="-1519111" y="6732665"/>
            <a:ext cx="10187623" cy="136525"/>
          </a:xfrm>
          <a:custGeom>
            <a:avLst/>
            <a:gdLst>
              <a:gd name="T0" fmla="*/ 0 w 9712"/>
              <a:gd name="T1" fmla="*/ 0 h 133"/>
              <a:gd name="T2" fmla="*/ 0 w 9712"/>
              <a:gd name="T3" fmla="*/ 0 h 133"/>
              <a:gd name="T4" fmla="*/ 0 w 9712"/>
              <a:gd name="T5" fmla="*/ 133 h 133"/>
              <a:gd name="T6" fmla="*/ 9635 w 9712"/>
              <a:gd name="T7" fmla="*/ 133 h 133"/>
              <a:gd name="T8" fmla="*/ 9712 w 9712"/>
              <a:gd name="T9" fmla="*/ 0 h 133"/>
              <a:gd name="T10" fmla="*/ 0 w 9712"/>
              <a:gd name="T11" fmla="*/ 0 h 133"/>
            </a:gdLst>
            <a:ahLst/>
            <a:cxnLst>
              <a:cxn ang="0">
                <a:pos x="T0" y="T1"/>
              </a:cxn>
              <a:cxn ang="0">
                <a:pos x="T2" y="T3"/>
              </a:cxn>
              <a:cxn ang="0">
                <a:pos x="T4" y="T5"/>
              </a:cxn>
              <a:cxn ang="0">
                <a:pos x="T6" y="T7"/>
              </a:cxn>
              <a:cxn ang="0">
                <a:pos x="T8" y="T9"/>
              </a:cxn>
              <a:cxn ang="0">
                <a:pos x="T10" y="T11"/>
              </a:cxn>
            </a:cxnLst>
            <a:rect l="0" t="0" r="r" b="b"/>
            <a:pathLst>
              <a:path w="9712" h="133">
                <a:moveTo>
                  <a:pt x="0" y="0"/>
                </a:moveTo>
                <a:lnTo>
                  <a:pt x="0" y="0"/>
                </a:lnTo>
                <a:lnTo>
                  <a:pt x="0" y="133"/>
                </a:lnTo>
                <a:lnTo>
                  <a:pt x="9635" y="133"/>
                </a:lnTo>
                <a:lnTo>
                  <a:pt x="9712" y="0"/>
                </a:lnTo>
                <a:lnTo>
                  <a:pt x="0" y="0"/>
                </a:lnTo>
                <a:close/>
              </a:path>
            </a:pathLst>
          </a:custGeom>
          <a:solidFill>
            <a:srgbClr val="1567B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8" name="Freeform 6">
            <a:extLst>
              <a:ext uri="{FF2B5EF4-FFF2-40B4-BE49-F238E27FC236}">
                <a16:creationId xmlns:a16="http://schemas.microsoft.com/office/drawing/2014/main" xmlns="" id="{94E10DF5-3D7E-4B63-9F6D-4FFFBCD36252}"/>
              </a:ext>
            </a:extLst>
          </p:cNvPr>
          <p:cNvSpPr>
            <a:spLocks/>
          </p:cNvSpPr>
          <p:nvPr/>
        </p:nvSpPr>
        <p:spPr bwMode="auto">
          <a:xfrm>
            <a:off x="8729472" y="6732665"/>
            <a:ext cx="3157220" cy="136525"/>
          </a:xfrm>
          <a:custGeom>
            <a:avLst/>
            <a:gdLst>
              <a:gd name="T0" fmla="*/ 77 w 3010"/>
              <a:gd name="T1" fmla="*/ 0 h 133"/>
              <a:gd name="T2" fmla="*/ 77 w 3010"/>
              <a:gd name="T3" fmla="*/ 0 h 133"/>
              <a:gd name="T4" fmla="*/ 0 w 3010"/>
              <a:gd name="T5" fmla="*/ 133 h 133"/>
              <a:gd name="T6" fmla="*/ 3010 w 3010"/>
              <a:gd name="T7" fmla="*/ 133 h 133"/>
              <a:gd name="T8" fmla="*/ 3010 w 3010"/>
              <a:gd name="T9" fmla="*/ 0 h 133"/>
              <a:gd name="T10" fmla="*/ 77 w 3010"/>
              <a:gd name="T11" fmla="*/ 0 h 133"/>
            </a:gdLst>
            <a:ahLst/>
            <a:cxnLst>
              <a:cxn ang="0">
                <a:pos x="T0" y="T1"/>
              </a:cxn>
              <a:cxn ang="0">
                <a:pos x="T2" y="T3"/>
              </a:cxn>
              <a:cxn ang="0">
                <a:pos x="T4" y="T5"/>
              </a:cxn>
              <a:cxn ang="0">
                <a:pos x="T6" y="T7"/>
              </a:cxn>
              <a:cxn ang="0">
                <a:pos x="T8" y="T9"/>
              </a:cxn>
              <a:cxn ang="0">
                <a:pos x="T10" y="T11"/>
              </a:cxn>
            </a:cxnLst>
            <a:rect l="0" t="0" r="r" b="b"/>
            <a:pathLst>
              <a:path w="3010" h="133">
                <a:moveTo>
                  <a:pt x="77" y="0"/>
                </a:moveTo>
                <a:lnTo>
                  <a:pt x="77" y="0"/>
                </a:lnTo>
                <a:lnTo>
                  <a:pt x="0" y="133"/>
                </a:lnTo>
                <a:lnTo>
                  <a:pt x="3010" y="133"/>
                </a:lnTo>
                <a:lnTo>
                  <a:pt x="3010" y="0"/>
                </a:lnTo>
                <a:lnTo>
                  <a:pt x="77" y="0"/>
                </a:lnTo>
                <a:close/>
              </a:path>
            </a:pathLst>
          </a:custGeom>
          <a:solidFill>
            <a:srgbClr val="00964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9" name="Freeform 6">
            <a:extLst>
              <a:ext uri="{FF2B5EF4-FFF2-40B4-BE49-F238E27FC236}">
                <a16:creationId xmlns:a16="http://schemas.microsoft.com/office/drawing/2014/main" xmlns="" id="{73D13648-70F5-4477-8594-7675C336B51F}"/>
              </a:ext>
            </a:extLst>
          </p:cNvPr>
          <p:cNvSpPr>
            <a:spLocks/>
          </p:cNvSpPr>
          <p:nvPr/>
        </p:nvSpPr>
        <p:spPr bwMode="auto">
          <a:xfrm>
            <a:off x="9034780" y="6727070"/>
            <a:ext cx="3157220" cy="136525"/>
          </a:xfrm>
          <a:custGeom>
            <a:avLst/>
            <a:gdLst>
              <a:gd name="T0" fmla="*/ 77 w 3010"/>
              <a:gd name="T1" fmla="*/ 0 h 133"/>
              <a:gd name="T2" fmla="*/ 77 w 3010"/>
              <a:gd name="T3" fmla="*/ 0 h 133"/>
              <a:gd name="T4" fmla="*/ 0 w 3010"/>
              <a:gd name="T5" fmla="*/ 133 h 133"/>
              <a:gd name="T6" fmla="*/ 3010 w 3010"/>
              <a:gd name="T7" fmla="*/ 133 h 133"/>
              <a:gd name="T8" fmla="*/ 3010 w 3010"/>
              <a:gd name="T9" fmla="*/ 0 h 133"/>
              <a:gd name="T10" fmla="*/ 77 w 3010"/>
              <a:gd name="T11" fmla="*/ 0 h 133"/>
            </a:gdLst>
            <a:ahLst/>
            <a:cxnLst>
              <a:cxn ang="0">
                <a:pos x="T0" y="T1"/>
              </a:cxn>
              <a:cxn ang="0">
                <a:pos x="T2" y="T3"/>
              </a:cxn>
              <a:cxn ang="0">
                <a:pos x="T4" y="T5"/>
              </a:cxn>
              <a:cxn ang="0">
                <a:pos x="T6" y="T7"/>
              </a:cxn>
              <a:cxn ang="0">
                <a:pos x="T8" y="T9"/>
              </a:cxn>
              <a:cxn ang="0">
                <a:pos x="T10" y="T11"/>
              </a:cxn>
            </a:cxnLst>
            <a:rect l="0" t="0" r="r" b="b"/>
            <a:pathLst>
              <a:path w="3010" h="133">
                <a:moveTo>
                  <a:pt x="77" y="0"/>
                </a:moveTo>
                <a:lnTo>
                  <a:pt x="77" y="0"/>
                </a:lnTo>
                <a:lnTo>
                  <a:pt x="0" y="133"/>
                </a:lnTo>
                <a:lnTo>
                  <a:pt x="3010" y="133"/>
                </a:lnTo>
                <a:lnTo>
                  <a:pt x="3010" y="0"/>
                </a:lnTo>
                <a:lnTo>
                  <a:pt x="77" y="0"/>
                </a:lnTo>
                <a:close/>
              </a:path>
            </a:pathLst>
          </a:custGeom>
          <a:solidFill>
            <a:srgbClr val="00964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pic>
        <p:nvPicPr>
          <p:cNvPr id="11" name="Imagem 5">
            <a:extLst>
              <a:ext uri="{FF2B5EF4-FFF2-40B4-BE49-F238E27FC236}">
                <a16:creationId xmlns:a16="http://schemas.microsoft.com/office/drawing/2014/main" xmlns="" id="{90B96F06-F717-4FE6-8010-1FF1B5AB16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8681" y="5234488"/>
            <a:ext cx="2207392" cy="1560843"/>
          </a:xfrm>
          <a:prstGeom prst="rect">
            <a:avLst/>
          </a:prstGeom>
        </p:spPr>
      </p:pic>
    </p:spTree>
    <p:extLst>
      <p:ext uri="{BB962C8B-B14F-4D97-AF65-F5344CB8AC3E}">
        <p14:creationId xmlns:p14="http://schemas.microsoft.com/office/powerpoint/2010/main" val="3427398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a:extLst>
              <a:ext uri="{FF2B5EF4-FFF2-40B4-BE49-F238E27FC236}">
                <a16:creationId xmlns:a16="http://schemas.microsoft.com/office/drawing/2014/main" xmlns="" id="{74614C1B-6B92-CC4C-9D8E-D16F2D4FD079}"/>
              </a:ext>
            </a:extLst>
          </p:cNvPr>
          <p:cNvSpPr txBox="1"/>
          <p:nvPr/>
        </p:nvSpPr>
        <p:spPr>
          <a:xfrm>
            <a:off x="1019175" y="3726847"/>
            <a:ext cx="8208962" cy="1938992"/>
          </a:xfrm>
          <a:prstGeom prst="rect">
            <a:avLst/>
          </a:prstGeom>
          <a:noFill/>
        </p:spPr>
        <p:txBody>
          <a:bodyPr wrap="square" rtlCol="0">
            <a:spAutoFit/>
          </a:bodyPr>
          <a:lstStyle/>
          <a:p>
            <a:r>
              <a:rPr lang="pt-BR" sz="2400" dirty="0" err="1">
                <a:solidFill>
                  <a:srgbClr val="455861"/>
                </a:solidFill>
                <a:latin typeface="Calibri Light" panose="020F0302020204030204" pitchFamily="34" charset="0"/>
                <a:cs typeface="Calibri Light" panose="020F0302020204030204" pitchFamily="34" charset="0"/>
              </a:rPr>
              <a:t>Lorem</a:t>
            </a:r>
            <a:r>
              <a:rPr lang="pt-BR" sz="2400" dirty="0">
                <a:solidFill>
                  <a:srgbClr val="455861"/>
                </a:solidFill>
                <a:latin typeface="Calibri Light" panose="020F0302020204030204" pitchFamily="34" charset="0"/>
                <a:cs typeface="Calibri Light" panose="020F0302020204030204" pitchFamily="34" charset="0"/>
              </a:rPr>
              <a:t> ipsum </a:t>
            </a:r>
            <a:r>
              <a:rPr lang="pt-BR" sz="2400" dirty="0" err="1">
                <a:solidFill>
                  <a:srgbClr val="455861"/>
                </a:solidFill>
                <a:latin typeface="Calibri Light" panose="020F0302020204030204" pitchFamily="34" charset="0"/>
                <a:cs typeface="Calibri Light" panose="020F0302020204030204" pitchFamily="34" charset="0"/>
              </a:rPr>
              <a:t>dolor</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sit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amet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consectetuer</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adipiscing</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elit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sed</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diam</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nonummy</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nibh</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euismod</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tincidunt</a:t>
            </a:r>
            <a:r>
              <a:rPr lang="pt-BR" sz="2400" dirty="0">
                <a:solidFill>
                  <a:srgbClr val="455861"/>
                </a:solidFill>
                <a:latin typeface="Calibri Light" panose="020F0302020204030204" pitchFamily="34" charset="0"/>
                <a:cs typeface="Calibri Light" panose="020F0302020204030204" pitchFamily="34" charset="0"/>
              </a:rPr>
              <a:t> ut </a:t>
            </a:r>
            <a:r>
              <a:rPr lang="pt-BR" sz="2400" dirty="0" err="1">
                <a:solidFill>
                  <a:srgbClr val="455861"/>
                </a:solidFill>
                <a:latin typeface="Calibri Light" panose="020F0302020204030204" pitchFamily="34" charset="0"/>
                <a:cs typeface="Calibri Light" panose="020F0302020204030204" pitchFamily="34" charset="0"/>
              </a:rPr>
              <a:t>laoreet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dolore</a:t>
            </a:r>
            <a:r>
              <a:rPr lang="pt-BR" sz="2400" dirty="0">
                <a:solidFill>
                  <a:srgbClr val="455861"/>
                </a:solidFill>
                <a:latin typeface="Calibri Light" panose="020F0302020204030204" pitchFamily="34" charset="0"/>
                <a:cs typeface="Calibri Light" panose="020F0302020204030204" pitchFamily="34" charset="0"/>
              </a:rPr>
              <a:t> magna </a:t>
            </a:r>
            <a:r>
              <a:rPr lang="pt-BR" sz="2400" dirty="0" err="1">
                <a:solidFill>
                  <a:srgbClr val="455861"/>
                </a:solidFill>
                <a:latin typeface="Calibri Light" panose="020F0302020204030204" pitchFamily="34" charset="0"/>
                <a:cs typeface="Calibri Light" panose="020F0302020204030204" pitchFamily="34" charset="0"/>
              </a:rPr>
              <a:t>aliquam</a:t>
            </a:r>
            <a:r>
              <a:rPr lang="pt-BR" sz="2400" dirty="0">
                <a:solidFill>
                  <a:srgbClr val="455861"/>
                </a:solidFill>
                <a:latin typeface="Calibri Light" panose="020F0302020204030204" pitchFamily="34" charset="0"/>
                <a:cs typeface="Calibri Light" panose="020F0302020204030204" pitchFamily="34" charset="0"/>
              </a:rPr>
              <a:t> erat </a:t>
            </a:r>
            <a:r>
              <a:rPr lang="pt-BR" sz="2400" dirty="0" err="1">
                <a:solidFill>
                  <a:srgbClr val="455861"/>
                </a:solidFill>
                <a:latin typeface="Calibri Light" panose="020F0302020204030204" pitchFamily="34" charset="0"/>
                <a:cs typeface="Calibri Light" panose="020F0302020204030204" pitchFamily="34" charset="0"/>
              </a:rPr>
              <a:t>volutpat</a:t>
            </a:r>
            <a:r>
              <a:rPr lang="pt-BR" sz="2400" dirty="0">
                <a:solidFill>
                  <a:srgbClr val="455861"/>
                </a:solidFill>
                <a:latin typeface="Calibri Light" panose="020F0302020204030204" pitchFamily="34" charset="0"/>
                <a:cs typeface="Calibri Light" panose="020F0302020204030204" pitchFamily="34" charset="0"/>
              </a:rPr>
              <a:t>. Ut </a:t>
            </a:r>
            <a:r>
              <a:rPr lang="pt-BR" sz="2400" dirty="0" err="1">
                <a:solidFill>
                  <a:srgbClr val="455861"/>
                </a:solidFill>
                <a:latin typeface="Calibri Light" panose="020F0302020204030204" pitchFamily="34" charset="0"/>
                <a:cs typeface="Calibri Light" panose="020F0302020204030204" pitchFamily="34" charset="0"/>
              </a:rPr>
              <a:t>wisi</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enim</a:t>
            </a:r>
            <a:r>
              <a:rPr lang="pt-BR" sz="2400" dirty="0">
                <a:solidFill>
                  <a:srgbClr val="455861"/>
                </a:solidFill>
                <a:latin typeface="Calibri Light" panose="020F0302020204030204" pitchFamily="34" charset="0"/>
                <a:cs typeface="Calibri Light" panose="020F0302020204030204" pitchFamily="34" charset="0"/>
              </a:rPr>
              <a:t> ad </a:t>
            </a:r>
            <a:r>
              <a:rPr lang="pt-BR" sz="2400" dirty="0" err="1">
                <a:solidFill>
                  <a:srgbClr val="455861"/>
                </a:solidFill>
                <a:latin typeface="Calibri Light" panose="020F0302020204030204" pitchFamily="34" charset="0"/>
                <a:cs typeface="Calibri Light" panose="020F0302020204030204" pitchFamily="34" charset="0"/>
              </a:rPr>
              <a:t>minim</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veniam</a:t>
            </a:r>
            <a:r>
              <a:rPr lang="pt-BR" sz="2400" dirty="0">
                <a:solidFill>
                  <a:srgbClr val="455861"/>
                </a:solidFill>
                <a:latin typeface="Calibri Light" panose="020F0302020204030204" pitchFamily="34" charset="0"/>
                <a:cs typeface="Calibri Light" panose="020F0302020204030204" pitchFamily="34" charset="0"/>
              </a:rPr>
              <a:t>, quis </a:t>
            </a:r>
            <a:r>
              <a:rPr lang="pt-BR" sz="2400" dirty="0" err="1">
                <a:solidFill>
                  <a:srgbClr val="455861"/>
                </a:solidFill>
                <a:latin typeface="Calibri Light" panose="020F0302020204030204" pitchFamily="34" charset="0"/>
                <a:cs typeface="Calibri Light" panose="020F0302020204030204" pitchFamily="34" charset="0"/>
              </a:rPr>
              <a:t>nostrud</a:t>
            </a:r>
            <a:r>
              <a:rPr lang="pt-BR" sz="2400" dirty="0">
                <a:solidFill>
                  <a:srgbClr val="455861"/>
                </a:solidFill>
                <a:latin typeface="Calibri Light" panose="020F0302020204030204" pitchFamily="34" charset="0"/>
                <a:cs typeface="Calibri Light" panose="020F0302020204030204" pitchFamily="34" charset="0"/>
              </a:rPr>
              <a:t> exerci </a:t>
            </a:r>
            <a:r>
              <a:rPr lang="pt-BR" sz="2400" dirty="0" err="1">
                <a:solidFill>
                  <a:srgbClr val="455861"/>
                </a:solidFill>
                <a:latin typeface="Calibri Light" panose="020F0302020204030204" pitchFamily="34" charset="0"/>
                <a:cs typeface="Calibri Light" panose="020F0302020204030204" pitchFamily="34" charset="0"/>
              </a:rPr>
              <a:t>tation</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ullamcorper</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suscipit</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lobortis</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nisl</a:t>
            </a:r>
            <a:r>
              <a:rPr lang="pt-BR" sz="2400" dirty="0">
                <a:solidFill>
                  <a:srgbClr val="455861"/>
                </a:solidFill>
                <a:latin typeface="Calibri Light" panose="020F0302020204030204" pitchFamily="34" charset="0"/>
                <a:cs typeface="Calibri Light" panose="020F0302020204030204" pitchFamily="34" charset="0"/>
              </a:rPr>
              <a:t> ut </a:t>
            </a:r>
            <a:r>
              <a:rPr lang="pt-BR" sz="2400" dirty="0" err="1">
                <a:solidFill>
                  <a:srgbClr val="455861"/>
                </a:solidFill>
                <a:latin typeface="Calibri Light" panose="020F0302020204030204" pitchFamily="34" charset="0"/>
                <a:cs typeface="Calibri Light" panose="020F0302020204030204" pitchFamily="34" charset="0"/>
              </a:rPr>
              <a:t>aliquip</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ex</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ea</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commodo</a:t>
            </a:r>
            <a:r>
              <a:rPr lang="pt-BR" sz="2400" dirty="0">
                <a:solidFill>
                  <a:srgbClr val="455861"/>
                </a:solidFill>
                <a:latin typeface="Calibri Light" panose="020F0302020204030204" pitchFamily="34" charset="0"/>
                <a:cs typeface="Calibri Light" panose="020F0302020204030204" pitchFamily="34" charset="0"/>
              </a:rPr>
              <a:t> </a:t>
            </a:r>
            <a:r>
              <a:rPr lang="pt-BR" sz="2400" dirty="0" err="1">
                <a:solidFill>
                  <a:srgbClr val="455861"/>
                </a:solidFill>
                <a:latin typeface="Calibri Light" panose="020F0302020204030204" pitchFamily="34" charset="0"/>
                <a:cs typeface="Calibri Light" panose="020F0302020204030204" pitchFamily="34" charset="0"/>
              </a:rPr>
              <a:t>consequat</a:t>
            </a:r>
            <a:r>
              <a:rPr lang="pt-BR" sz="2400" dirty="0">
                <a:solidFill>
                  <a:srgbClr val="455861"/>
                </a:solidFill>
                <a:latin typeface="Calibri Light" panose="020F0302020204030204" pitchFamily="34" charset="0"/>
                <a:cs typeface="Calibri Light" panose="020F0302020204030204" pitchFamily="34" charset="0"/>
              </a:rPr>
              <a:t>. </a:t>
            </a:r>
          </a:p>
        </p:txBody>
      </p:sp>
      <p:pic>
        <p:nvPicPr>
          <p:cNvPr id="9" name="Imagem 8">
            <a:extLst>
              <a:ext uri="{FF2B5EF4-FFF2-40B4-BE49-F238E27FC236}">
                <a16:creationId xmlns:a16="http://schemas.microsoft.com/office/drawing/2014/main" xmlns="" id="{66968C92-8776-2340-BDD4-5B437AEF7F7D}"/>
              </a:ext>
            </a:extLst>
          </p:cNvPr>
          <p:cNvPicPr>
            <a:picLocks noChangeAspect="1"/>
          </p:cNvPicPr>
          <p:nvPr/>
        </p:nvPicPr>
        <p:blipFill rotWithShape="1">
          <a:blip r:embed="rId2"/>
          <a:srcRect t="25415" b="31015"/>
          <a:stretch/>
        </p:blipFill>
        <p:spPr>
          <a:xfrm>
            <a:off x="1019175" y="512763"/>
            <a:ext cx="10153650" cy="2916237"/>
          </a:xfrm>
          <a:prstGeom prst="rect">
            <a:avLst/>
          </a:prstGeom>
        </p:spPr>
      </p:pic>
      <p:sp>
        <p:nvSpPr>
          <p:cNvPr id="8" name="Freeform 5">
            <a:extLst>
              <a:ext uri="{FF2B5EF4-FFF2-40B4-BE49-F238E27FC236}">
                <a16:creationId xmlns:a16="http://schemas.microsoft.com/office/drawing/2014/main" xmlns="" id="{166CD620-A508-4DC8-B57B-C259C9336CBD}"/>
              </a:ext>
            </a:extLst>
          </p:cNvPr>
          <p:cNvSpPr>
            <a:spLocks/>
          </p:cNvSpPr>
          <p:nvPr/>
        </p:nvSpPr>
        <p:spPr bwMode="auto">
          <a:xfrm>
            <a:off x="-1519111" y="6732665"/>
            <a:ext cx="10187623" cy="136525"/>
          </a:xfrm>
          <a:custGeom>
            <a:avLst/>
            <a:gdLst>
              <a:gd name="T0" fmla="*/ 0 w 9712"/>
              <a:gd name="T1" fmla="*/ 0 h 133"/>
              <a:gd name="T2" fmla="*/ 0 w 9712"/>
              <a:gd name="T3" fmla="*/ 0 h 133"/>
              <a:gd name="T4" fmla="*/ 0 w 9712"/>
              <a:gd name="T5" fmla="*/ 133 h 133"/>
              <a:gd name="T6" fmla="*/ 9635 w 9712"/>
              <a:gd name="T7" fmla="*/ 133 h 133"/>
              <a:gd name="T8" fmla="*/ 9712 w 9712"/>
              <a:gd name="T9" fmla="*/ 0 h 133"/>
              <a:gd name="T10" fmla="*/ 0 w 9712"/>
              <a:gd name="T11" fmla="*/ 0 h 133"/>
            </a:gdLst>
            <a:ahLst/>
            <a:cxnLst>
              <a:cxn ang="0">
                <a:pos x="T0" y="T1"/>
              </a:cxn>
              <a:cxn ang="0">
                <a:pos x="T2" y="T3"/>
              </a:cxn>
              <a:cxn ang="0">
                <a:pos x="T4" y="T5"/>
              </a:cxn>
              <a:cxn ang="0">
                <a:pos x="T6" y="T7"/>
              </a:cxn>
              <a:cxn ang="0">
                <a:pos x="T8" y="T9"/>
              </a:cxn>
              <a:cxn ang="0">
                <a:pos x="T10" y="T11"/>
              </a:cxn>
            </a:cxnLst>
            <a:rect l="0" t="0" r="r" b="b"/>
            <a:pathLst>
              <a:path w="9712" h="133">
                <a:moveTo>
                  <a:pt x="0" y="0"/>
                </a:moveTo>
                <a:lnTo>
                  <a:pt x="0" y="0"/>
                </a:lnTo>
                <a:lnTo>
                  <a:pt x="0" y="133"/>
                </a:lnTo>
                <a:lnTo>
                  <a:pt x="9635" y="133"/>
                </a:lnTo>
                <a:lnTo>
                  <a:pt x="9712" y="0"/>
                </a:lnTo>
                <a:lnTo>
                  <a:pt x="0" y="0"/>
                </a:lnTo>
                <a:close/>
              </a:path>
            </a:pathLst>
          </a:custGeom>
          <a:solidFill>
            <a:srgbClr val="1567B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10" name="Freeform 6">
            <a:extLst>
              <a:ext uri="{FF2B5EF4-FFF2-40B4-BE49-F238E27FC236}">
                <a16:creationId xmlns:a16="http://schemas.microsoft.com/office/drawing/2014/main" xmlns="" id="{ADAE53AA-C87E-48F8-96F7-1F3D894166BA}"/>
              </a:ext>
            </a:extLst>
          </p:cNvPr>
          <p:cNvSpPr>
            <a:spLocks/>
          </p:cNvSpPr>
          <p:nvPr/>
        </p:nvSpPr>
        <p:spPr bwMode="auto">
          <a:xfrm>
            <a:off x="8729472" y="6732665"/>
            <a:ext cx="3157220" cy="136525"/>
          </a:xfrm>
          <a:custGeom>
            <a:avLst/>
            <a:gdLst>
              <a:gd name="T0" fmla="*/ 77 w 3010"/>
              <a:gd name="T1" fmla="*/ 0 h 133"/>
              <a:gd name="T2" fmla="*/ 77 w 3010"/>
              <a:gd name="T3" fmla="*/ 0 h 133"/>
              <a:gd name="T4" fmla="*/ 0 w 3010"/>
              <a:gd name="T5" fmla="*/ 133 h 133"/>
              <a:gd name="T6" fmla="*/ 3010 w 3010"/>
              <a:gd name="T7" fmla="*/ 133 h 133"/>
              <a:gd name="T8" fmla="*/ 3010 w 3010"/>
              <a:gd name="T9" fmla="*/ 0 h 133"/>
              <a:gd name="T10" fmla="*/ 77 w 3010"/>
              <a:gd name="T11" fmla="*/ 0 h 133"/>
            </a:gdLst>
            <a:ahLst/>
            <a:cxnLst>
              <a:cxn ang="0">
                <a:pos x="T0" y="T1"/>
              </a:cxn>
              <a:cxn ang="0">
                <a:pos x="T2" y="T3"/>
              </a:cxn>
              <a:cxn ang="0">
                <a:pos x="T4" y="T5"/>
              </a:cxn>
              <a:cxn ang="0">
                <a:pos x="T6" y="T7"/>
              </a:cxn>
              <a:cxn ang="0">
                <a:pos x="T8" y="T9"/>
              </a:cxn>
              <a:cxn ang="0">
                <a:pos x="T10" y="T11"/>
              </a:cxn>
            </a:cxnLst>
            <a:rect l="0" t="0" r="r" b="b"/>
            <a:pathLst>
              <a:path w="3010" h="133">
                <a:moveTo>
                  <a:pt x="77" y="0"/>
                </a:moveTo>
                <a:lnTo>
                  <a:pt x="77" y="0"/>
                </a:lnTo>
                <a:lnTo>
                  <a:pt x="0" y="133"/>
                </a:lnTo>
                <a:lnTo>
                  <a:pt x="3010" y="133"/>
                </a:lnTo>
                <a:lnTo>
                  <a:pt x="3010" y="0"/>
                </a:lnTo>
                <a:lnTo>
                  <a:pt x="77" y="0"/>
                </a:lnTo>
                <a:close/>
              </a:path>
            </a:pathLst>
          </a:custGeom>
          <a:solidFill>
            <a:srgbClr val="00964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11" name="Freeform 6">
            <a:extLst>
              <a:ext uri="{FF2B5EF4-FFF2-40B4-BE49-F238E27FC236}">
                <a16:creationId xmlns:a16="http://schemas.microsoft.com/office/drawing/2014/main" xmlns="" id="{15094D7D-DB2D-4A6B-8CF8-2ED4E5731158}"/>
              </a:ext>
            </a:extLst>
          </p:cNvPr>
          <p:cNvSpPr>
            <a:spLocks/>
          </p:cNvSpPr>
          <p:nvPr/>
        </p:nvSpPr>
        <p:spPr bwMode="auto">
          <a:xfrm>
            <a:off x="9034780" y="6727070"/>
            <a:ext cx="3157220" cy="136525"/>
          </a:xfrm>
          <a:custGeom>
            <a:avLst/>
            <a:gdLst>
              <a:gd name="T0" fmla="*/ 77 w 3010"/>
              <a:gd name="T1" fmla="*/ 0 h 133"/>
              <a:gd name="T2" fmla="*/ 77 w 3010"/>
              <a:gd name="T3" fmla="*/ 0 h 133"/>
              <a:gd name="T4" fmla="*/ 0 w 3010"/>
              <a:gd name="T5" fmla="*/ 133 h 133"/>
              <a:gd name="T6" fmla="*/ 3010 w 3010"/>
              <a:gd name="T7" fmla="*/ 133 h 133"/>
              <a:gd name="T8" fmla="*/ 3010 w 3010"/>
              <a:gd name="T9" fmla="*/ 0 h 133"/>
              <a:gd name="T10" fmla="*/ 77 w 3010"/>
              <a:gd name="T11" fmla="*/ 0 h 133"/>
            </a:gdLst>
            <a:ahLst/>
            <a:cxnLst>
              <a:cxn ang="0">
                <a:pos x="T0" y="T1"/>
              </a:cxn>
              <a:cxn ang="0">
                <a:pos x="T2" y="T3"/>
              </a:cxn>
              <a:cxn ang="0">
                <a:pos x="T4" y="T5"/>
              </a:cxn>
              <a:cxn ang="0">
                <a:pos x="T6" y="T7"/>
              </a:cxn>
              <a:cxn ang="0">
                <a:pos x="T8" y="T9"/>
              </a:cxn>
              <a:cxn ang="0">
                <a:pos x="T10" y="T11"/>
              </a:cxn>
            </a:cxnLst>
            <a:rect l="0" t="0" r="r" b="b"/>
            <a:pathLst>
              <a:path w="3010" h="133">
                <a:moveTo>
                  <a:pt x="77" y="0"/>
                </a:moveTo>
                <a:lnTo>
                  <a:pt x="77" y="0"/>
                </a:lnTo>
                <a:lnTo>
                  <a:pt x="0" y="133"/>
                </a:lnTo>
                <a:lnTo>
                  <a:pt x="3010" y="133"/>
                </a:lnTo>
                <a:lnTo>
                  <a:pt x="3010" y="0"/>
                </a:lnTo>
                <a:lnTo>
                  <a:pt x="77" y="0"/>
                </a:lnTo>
                <a:close/>
              </a:path>
            </a:pathLst>
          </a:custGeom>
          <a:solidFill>
            <a:srgbClr val="00964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pic>
        <p:nvPicPr>
          <p:cNvPr id="13" name="Imagem 5">
            <a:extLst>
              <a:ext uri="{FF2B5EF4-FFF2-40B4-BE49-F238E27FC236}">
                <a16:creationId xmlns:a16="http://schemas.microsoft.com/office/drawing/2014/main" xmlns="" id="{90B96F06-F717-4FE6-8010-1FF1B5AB16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8681" y="5234488"/>
            <a:ext cx="2207392" cy="1560843"/>
          </a:xfrm>
          <a:prstGeom prst="rect">
            <a:avLst/>
          </a:prstGeom>
        </p:spPr>
      </p:pic>
    </p:spTree>
    <p:extLst>
      <p:ext uri="{BB962C8B-B14F-4D97-AF65-F5344CB8AC3E}">
        <p14:creationId xmlns:p14="http://schemas.microsoft.com/office/powerpoint/2010/main" val="4156077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xmlns="" id="{3AA6BF9B-EDC2-7044-A166-DFB0B22A84E6}"/>
              </a:ext>
            </a:extLst>
          </p:cNvPr>
          <p:cNvPicPr>
            <a:picLocks noChangeAspect="1"/>
          </p:cNvPicPr>
          <p:nvPr/>
        </p:nvPicPr>
        <p:blipFill>
          <a:blip r:embed="rId3"/>
          <a:stretch>
            <a:fillRect/>
          </a:stretch>
        </p:blipFill>
        <p:spPr>
          <a:xfrm>
            <a:off x="0" y="3365500"/>
            <a:ext cx="12192000" cy="127000"/>
          </a:xfrm>
          <a:prstGeom prst="rect">
            <a:avLst/>
          </a:prstGeom>
        </p:spPr>
      </p:pic>
      <p:sp>
        <p:nvSpPr>
          <p:cNvPr id="6" name="CaixaDeTexto 5">
            <a:extLst>
              <a:ext uri="{FF2B5EF4-FFF2-40B4-BE49-F238E27FC236}">
                <a16:creationId xmlns:a16="http://schemas.microsoft.com/office/drawing/2014/main" xmlns="" id="{D8914A0C-CCB4-3042-9F19-AFB77A53D0A1}"/>
              </a:ext>
            </a:extLst>
          </p:cNvPr>
          <p:cNvSpPr txBox="1"/>
          <p:nvPr/>
        </p:nvSpPr>
        <p:spPr>
          <a:xfrm>
            <a:off x="1019175" y="4675834"/>
            <a:ext cx="5076825" cy="1705916"/>
          </a:xfrm>
          <a:prstGeom prst="rect">
            <a:avLst/>
          </a:prstGeom>
          <a:noFill/>
        </p:spPr>
        <p:txBody>
          <a:bodyPr wrap="square" rtlCol="0">
            <a:spAutoFit/>
          </a:bodyPr>
          <a:lstStyle/>
          <a:p>
            <a:pPr>
              <a:lnSpc>
                <a:spcPts val="2840"/>
              </a:lnSpc>
            </a:pPr>
            <a:r>
              <a:rPr lang="pt-BR" sz="2800" b="1" dirty="0" err="1">
                <a:solidFill>
                  <a:srgbClr val="455861"/>
                </a:solidFill>
                <a:latin typeface="Calibri" panose="020F0502020204030204" pitchFamily="34" charset="0"/>
                <a:cs typeface="Calibri" panose="020F0502020204030204" pitchFamily="34" charset="0"/>
              </a:rPr>
              <a:t>T</a:t>
            </a:r>
            <a:r>
              <a:rPr lang="fr" sz="2800" b="1" dirty="0">
                <a:solidFill>
                  <a:srgbClr val="455861"/>
                </a:solidFill>
                <a:latin typeface="Calibri" panose="020F0502020204030204" pitchFamily="34" charset="0"/>
                <a:cs typeface="Calibri" panose="020F0502020204030204" pitchFamily="34" charset="0"/>
              </a:rPr>
              <a:t>ÍTULO APIDIT ET EATEM </a:t>
            </a:r>
            <a:br>
              <a:rPr lang="fr" sz="2800" b="1" dirty="0">
                <a:solidFill>
                  <a:srgbClr val="455861"/>
                </a:solidFill>
                <a:latin typeface="Calibri" panose="020F0502020204030204" pitchFamily="34" charset="0"/>
                <a:cs typeface="Calibri" panose="020F0502020204030204" pitchFamily="34" charset="0"/>
              </a:rPr>
            </a:br>
            <a:r>
              <a:rPr lang="fr" sz="2800" b="1" dirty="0">
                <a:solidFill>
                  <a:srgbClr val="455861"/>
                </a:solidFill>
                <a:latin typeface="Calibri" panose="020F0502020204030204" pitchFamily="34" charset="0"/>
                <a:cs typeface="Calibri" panose="020F0502020204030204" pitchFamily="34" charset="0"/>
              </a:rPr>
              <a:t>EST AUDIT ET PORERUM </a:t>
            </a:r>
            <a:br>
              <a:rPr lang="fr" sz="2800" b="1" dirty="0">
                <a:solidFill>
                  <a:srgbClr val="455861"/>
                </a:solidFill>
                <a:latin typeface="Calibri" panose="020F0502020204030204" pitchFamily="34" charset="0"/>
                <a:cs typeface="Calibri" panose="020F0502020204030204" pitchFamily="34" charset="0"/>
              </a:rPr>
            </a:br>
            <a:r>
              <a:rPr lang="fr" sz="2800" b="1" dirty="0">
                <a:solidFill>
                  <a:srgbClr val="455861"/>
                </a:solidFill>
                <a:latin typeface="Calibri" panose="020F0502020204030204" pitchFamily="34" charset="0"/>
                <a:cs typeface="Calibri" panose="020F0502020204030204" pitchFamily="34" charset="0"/>
              </a:rPr>
              <a:t>QUNTO CUPTATIBUS</a:t>
            </a:r>
          </a:p>
          <a:p>
            <a:endParaRPr lang="pt-BR" sz="800" dirty="0">
              <a:solidFill>
                <a:srgbClr val="455861"/>
              </a:solidFill>
              <a:latin typeface="Calibri Light" panose="020F0302020204030204" pitchFamily="34" charset="0"/>
              <a:cs typeface="Calibri Light" panose="020F0302020204030204" pitchFamily="34" charset="0"/>
            </a:endParaRPr>
          </a:p>
          <a:p>
            <a:pPr>
              <a:lnSpc>
                <a:spcPts val="1600"/>
              </a:lnSpc>
            </a:pPr>
            <a:r>
              <a:rPr lang="pt-BR" sz="1600" dirty="0" err="1">
                <a:solidFill>
                  <a:srgbClr val="455861"/>
                </a:solidFill>
                <a:latin typeface="Calibri Light" panose="020F0302020204030204" pitchFamily="34" charset="0"/>
                <a:cs typeface="Calibri Light" panose="020F0302020204030204" pitchFamily="34" charset="0"/>
              </a:rPr>
              <a:t>S</a:t>
            </a:r>
            <a:r>
              <a:rPr lang="fr" sz="1600" dirty="0">
                <a:solidFill>
                  <a:srgbClr val="455861"/>
                </a:solidFill>
                <a:latin typeface="Calibri Light" panose="020F0302020204030204" pitchFamily="34" charset="0"/>
                <a:cs typeface="Calibri Light" panose="020F0302020204030204" pitchFamily="34" charset="0"/>
              </a:rPr>
              <a:t>UBTÍTULO PORERUM QUNTO CUPTATIBUS</a:t>
            </a:r>
          </a:p>
          <a:p>
            <a:pPr>
              <a:lnSpc>
                <a:spcPts val="1600"/>
              </a:lnSpc>
            </a:pPr>
            <a:r>
              <a:rPr lang="fr" sz="1600" dirty="0">
                <a:solidFill>
                  <a:srgbClr val="455861"/>
                </a:solidFill>
                <a:latin typeface="Calibri Light" panose="020F0302020204030204" pitchFamily="34" charset="0"/>
                <a:cs typeface="Calibri Light" panose="020F0302020204030204" pitchFamily="34" charset="0"/>
              </a:rPr>
              <a:t>POR ERUM QUNTO CUPTATIBUS</a:t>
            </a:r>
            <a:endParaRPr lang="pt-BR" sz="1600" dirty="0">
              <a:solidFill>
                <a:srgbClr val="455861"/>
              </a:solidFill>
              <a:latin typeface="Calibri Light" panose="020F0302020204030204" pitchFamily="34" charset="0"/>
              <a:cs typeface="Calibri Light" panose="020F0302020204030204" pitchFamily="34" charset="0"/>
            </a:endParaRPr>
          </a:p>
        </p:txBody>
      </p:sp>
      <p:pic>
        <p:nvPicPr>
          <p:cNvPr id="7" name="Imagem 5">
            <a:extLst>
              <a:ext uri="{FF2B5EF4-FFF2-40B4-BE49-F238E27FC236}">
                <a16:creationId xmlns:a16="http://schemas.microsoft.com/office/drawing/2014/main" xmlns="" id="{90B96F06-F717-4FE6-8010-1FF1B5AB16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7072" y="180601"/>
            <a:ext cx="4740989" cy="3352345"/>
          </a:xfrm>
          <a:prstGeom prst="rect">
            <a:avLst/>
          </a:prstGeom>
        </p:spPr>
      </p:pic>
    </p:spTree>
    <p:extLst>
      <p:ext uri="{BB962C8B-B14F-4D97-AF65-F5344CB8AC3E}">
        <p14:creationId xmlns:p14="http://schemas.microsoft.com/office/powerpoint/2010/main" val="4212008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xmlns="" id="{88D9D8FD-736F-4646-B3B6-DDD6E19CF0B4}"/>
              </a:ext>
            </a:extLst>
          </p:cNvPr>
          <p:cNvPicPr>
            <a:picLocks noChangeAspect="1"/>
          </p:cNvPicPr>
          <p:nvPr/>
        </p:nvPicPr>
        <p:blipFill>
          <a:blip r:embed="rId2"/>
          <a:stretch>
            <a:fillRect/>
          </a:stretch>
        </p:blipFill>
        <p:spPr>
          <a:xfrm>
            <a:off x="0" y="4648868"/>
            <a:ext cx="12192000" cy="127000"/>
          </a:xfrm>
          <a:prstGeom prst="rect">
            <a:avLst/>
          </a:prstGeom>
        </p:spPr>
      </p:pic>
      <p:sp>
        <p:nvSpPr>
          <p:cNvPr id="8" name="CaixaDeTexto 7">
            <a:extLst>
              <a:ext uri="{FF2B5EF4-FFF2-40B4-BE49-F238E27FC236}">
                <a16:creationId xmlns:a16="http://schemas.microsoft.com/office/drawing/2014/main" xmlns="" id="{6E380DCD-1D0F-5A44-99FB-D7B83EF2A877}"/>
              </a:ext>
            </a:extLst>
          </p:cNvPr>
          <p:cNvSpPr txBox="1"/>
          <p:nvPr/>
        </p:nvSpPr>
        <p:spPr>
          <a:xfrm>
            <a:off x="934720" y="438785"/>
            <a:ext cx="5076825" cy="1705916"/>
          </a:xfrm>
          <a:prstGeom prst="rect">
            <a:avLst/>
          </a:prstGeom>
          <a:noFill/>
        </p:spPr>
        <p:txBody>
          <a:bodyPr wrap="square" rtlCol="0">
            <a:spAutoFit/>
          </a:bodyPr>
          <a:lstStyle/>
          <a:p>
            <a:pPr>
              <a:lnSpc>
                <a:spcPts val="2840"/>
              </a:lnSpc>
            </a:pPr>
            <a:r>
              <a:rPr lang="pt-BR" sz="2800" b="1" dirty="0" err="1">
                <a:solidFill>
                  <a:srgbClr val="455861"/>
                </a:solidFill>
                <a:latin typeface="Calibri" panose="020F0502020204030204" pitchFamily="34" charset="0"/>
                <a:cs typeface="Calibri" panose="020F0502020204030204" pitchFamily="34" charset="0"/>
              </a:rPr>
              <a:t>T</a:t>
            </a:r>
            <a:r>
              <a:rPr lang="fr" sz="2800" b="1" dirty="0">
                <a:solidFill>
                  <a:srgbClr val="455861"/>
                </a:solidFill>
                <a:latin typeface="Calibri" panose="020F0502020204030204" pitchFamily="34" charset="0"/>
                <a:cs typeface="Calibri" panose="020F0502020204030204" pitchFamily="34" charset="0"/>
              </a:rPr>
              <a:t>ÍTULO APIDIT ET EATEM </a:t>
            </a:r>
            <a:br>
              <a:rPr lang="fr" sz="2800" b="1" dirty="0">
                <a:solidFill>
                  <a:srgbClr val="455861"/>
                </a:solidFill>
                <a:latin typeface="Calibri" panose="020F0502020204030204" pitchFamily="34" charset="0"/>
                <a:cs typeface="Calibri" panose="020F0502020204030204" pitchFamily="34" charset="0"/>
              </a:rPr>
            </a:br>
            <a:r>
              <a:rPr lang="fr" sz="2800" b="1" dirty="0">
                <a:solidFill>
                  <a:srgbClr val="455861"/>
                </a:solidFill>
                <a:latin typeface="Calibri" panose="020F0502020204030204" pitchFamily="34" charset="0"/>
                <a:cs typeface="Calibri" panose="020F0502020204030204" pitchFamily="34" charset="0"/>
              </a:rPr>
              <a:t>EST AUDIT ET PORERUM </a:t>
            </a:r>
            <a:br>
              <a:rPr lang="fr" sz="2800" b="1" dirty="0">
                <a:solidFill>
                  <a:srgbClr val="455861"/>
                </a:solidFill>
                <a:latin typeface="Calibri" panose="020F0502020204030204" pitchFamily="34" charset="0"/>
                <a:cs typeface="Calibri" panose="020F0502020204030204" pitchFamily="34" charset="0"/>
              </a:rPr>
            </a:br>
            <a:r>
              <a:rPr lang="fr" sz="2800" b="1" dirty="0">
                <a:solidFill>
                  <a:srgbClr val="455861"/>
                </a:solidFill>
                <a:latin typeface="Calibri" panose="020F0502020204030204" pitchFamily="34" charset="0"/>
                <a:cs typeface="Calibri" panose="020F0502020204030204" pitchFamily="34" charset="0"/>
              </a:rPr>
              <a:t>QUNTO CUPTATIBUS</a:t>
            </a:r>
          </a:p>
          <a:p>
            <a:endParaRPr lang="pt-BR" sz="800" dirty="0">
              <a:solidFill>
                <a:srgbClr val="455861"/>
              </a:solidFill>
              <a:latin typeface="Calibri Light" panose="020F0302020204030204" pitchFamily="34" charset="0"/>
              <a:cs typeface="Calibri Light" panose="020F0302020204030204" pitchFamily="34" charset="0"/>
            </a:endParaRPr>
          </a:p>
          <a:p>
            <a:pPr>
              <a:lnSpc>
                <a:spcPts val="1600"/>
              </a:lnSpc>
            </a:pPr>
            <a:r>
              <a:rPr lang="pt-BR" sz="1600" dirty="0" err="1">
                <a:solidFill>
                  <a:srgbClr val="455861"/>
                </a:solidFill>
                <a:latin typeface="Calibri Light" panose="020F0302020204030204" pitchFamily="34" charset="0"/>
                <a:cs typeface="Calibri Light" panose="020F0302020204030204" pitchFamily="34" charset="0"/>
              </a:rPr>
              <a:t>S</a:t>
            </a:r>
            <a:r>
              <a:rPr lang="fr" sz="1600" dirty="0">
                <a:solidFill>
                  <a:srgbClr val="455861"/>
                </a:solidFill>
                <a:latin typeface="Calibri Light" panose="020F0302020204030204" pitchFamily="34" charset="0"/>
                <a:cs typeface="Calibri Light" panose="020F0302020204030204" pitchFamily="34" charset="0"/>
              </a:rPr>
              <a:t>UBTÍTULO PORERUM QUNTO CUPTATIBUS</a:t>
            </a:r>
          </a:p>
          <a:p>
            <a:pPr>
              <a:lnSpc>
                <a:spcPts val="1600"/>
              </a:lnSpc>
            </a:pPr>
            <a:r>
              <a:rPr lang="fr" sz="1600" dirty="0">
                <a:solidFill>
                  <a:srgbClr val="455861"/>
                </a:solidFill>
                <a:latin typeface="Calibri Light" panose="020F0302020204030204" pitchFamily="34" charset="0"/>
                <a:cs typeface="Calibri Light" panose="020F0302020204030204" pitchFamily="34" charset="0"/>
              </a:rPr>
              <a:t>POR ERUM QUNTO CUPTATIBUS</a:t>
            </a:r>
            <a:endParaRPr lang="pt-BR" sz="1600" dirty="0">
              <a:solidFill>
                <a:srgbClr val="455861"/>
              </a:solidFill>
              <a:latin typeface="Calibri Light" panose="020F0302020204030204" pitchFamily="34" charset="0"/>
              <a:cs typeface="Calibri Light" panose="020F0302020204030204" pitchFamily="34" charset="0"/>
            </a:endParaRPr>
          </a:p>
        </p:txBody>
      </p:sp>
      <p:pic>
        <p:nvPicPr>
          <p:cNvPr id="6" name="Imagem 5">
            <a:extLst>
              <a:ext uri="{FF2B5EF4-FFF2-40B4-BE49-F238E27FC236}">
                <a16:creationId xmlns:a16="http://schemas.microsoft.com/office/drawing/2014/main" xmlns="" id="{90B96F06-F717-4FE6-8010-1FF1B5AB16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8709" y="1360023"/>
            <a:ext cx="4740989" cy="3352345"/>
          </a:xfrm>
          <a:prstGeom prst="rect">
            <a:avLst/>
          </a:prstGeom>
        </p:spPr>
      </p:pic>
    </p:spTree>
    <p:extLst>
      <p:ext uri="{BB962C8B-B14F-4D97-AF65-F5344CB8AC3E}">
        <p14:creationId xmlns:p14="http://schemas.microsoft.com/office/powerpoint/2010/main" val="1903043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rma Livre 8">
            <a:extLst>
              <a:ext uri="{FF2B5EF4-FFF2-40B4-BE49-F238E27FC236}">
                <a16:creationId xmlns:a16="http://schemas.microsoft.com/office/drawing/2014/main" xmlns="" id="{B621138A-74F5-3242-97A2-AD54EBBC3B50}"/>
              </a:ext>
            </a:extLst>
          </p:cNvPr>
          <p:cNvSpPr/>
          <p:nvPr/>
        </p:nvSpPr>
        <p:spPr>
          <a:xfrm>
            <a:off x="6886353" y="0"/>
            <a:ext cx="5305647" cy="6868633"/>
          </a:xfrm>
          <a:custGeom>
            <a:avLst/>
            <a:gdLst>
              <a:gd name="connsiteX0" fmla="*/ 0 w 5305647"/>
              <a:gd name="connsiteY0" fmla="*/ 6858000 h 6868633"/>
              <a:gd name="connsiteX1" fmla="*/ 3955312 w 5305647"/>
              <a:gd name="connsiteY1" fmla="*/ 0 h 6868633"/>
              <a:gd name="connsiteX2" fmla="*/ 5305647 w 5305647"/>
              <a:gd name="connsiteY2" fmla="*/ 0 h 6868633"/>
              <a:gd name="connsiteX3" fmla="*/ 5305647 w 5305647"/>
              <a:gd name="connsiteY3" fmla="*/ 6868633 h 6868633"/>
              <a:gd name="connsiteX4" fmla="*/ 0 w 5305647"/>
              <a:gd name="connsiteY4" fmla="*/ 6858000 h 6868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47" h="6868633">
                <a:moveTo>
                  <a:pt x="0" y="6858000"/>
                </a:moveTo>
                <a:lnTo>
                  <a:pt x="3955312" y="0"/>
                </a:lnTo>
                <a:lnTo>
                  <a:pt x="5305647" y="0"/>
                </a:lnTo>
                <a:lnTo>
                  <a:pt x="5305647" y="6868633"/>
                </a:lnTo>
                <a:lnTo>
                  <a:pt x="0" y="6858000"/>
                </a:lnTo>
                <a:close/>
              </a:path>
            </a:pathLst>
          </a:custGeom>
          <a:solidFill>
            <a:srgbClr val="009B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7" name="Conector Reto 16">
            <a:extLst>
              <a:ext uri="{FF2B5EF4-FFF2-40B4-BE49-F238E27FC236}">
                <a16:creationId xmlns:a16="http://schemas.microsoft.com/office/drawing/2014/main" xmlns="" id="{20D1863A-88F4-974C-8BA4-5D86ECFA9002}"/>
              </a:ext>
            </a:extLst>
          </p:cNvPr>
          <p:cNvCxnSpPr>
            <a:cxnSpLocks/>
          </p:cNvCxnSpPr>
          <p:nvPr/>
        </p:nvCxnSpPr>
        <p:spPr>
          <a:xfrm flipH="1">
            <a:off x="6783573" y="0"/>
            <a:ext cx="3987208" cy="6868633"/>
          </a:xfrm>
          <a:prstGeom prst="line">
            <a:avLst/>
          </a:prstGeom>
          <a:ln>
            <a:solidFill>
              <a:srgbClr val="006FB0"/>
            </a:solidFill>
          </a:ln>
        </p:spPr>
        <p:style>
          <a:lnRef idx="1">
            <a:schemeClr val="accent1"/>
          </a:lnRef>
          <a:fillRef idx="0">
            <a:schemeClr val="accent1"/>
          </a:fillRef>
          <a:effectRef idx="0">
            <a:schemeClr val="accent1"/>
          </a:effectRef>
          <a:fontRef idx="minor">
            <a:schemeClr val="tx1"/>
          </a:fontRef>
        </p:style>
      </p:cxnSp>
      <p:sp>
        <p:nvSpPr>
          <p:cNvPr id="4" name="CaixaDeTexto 3">
            <a:extLst>
              <a:ext uri="{FF2B5EF4-FFF2-40B4-BE49-F238E27FC236}">
                <a16:creationId xmlns:a16="http://schemas.microsoft.com/office/drawing/2014/main" xmlns="" id="{012348F4-ED5B-5643-A2C8-C45C3B2462C7}"/>
              </a:ext>
            </a:extLst>
          </p:cNvPr>
          <p:cNvSpPr txBox="1"/>
          <p:nvPr/>
        </p:nvSpPr>
        <p:spPr>
          <a:xfrm>
            <a:off x="8431390" y="3883132"/>
            <a:ext cx="3288901" cy="2629246"/>
          </a:xfrm>
          <a:prstGeom prst="rect">
            <a:avLst/>
          </a:prstGeom>
          <a:noFill/>
        </p:spPr>
        <p:txBody>
          <a:bodyPr wrap="square" rtlCol="0">
            <a:spAutoFit/>
          </a:bodyPr>
          <a:lstStyle/>
          <a:p>
            <a:pPr algn="r">
              <a:lnSpc>
                <a:spcPts val="2840"/>
              </a:lnSpc>
            </a:pPr>
            <a:r>
              <a:rPr lang="pt-BR" sz="2800" b="1" dirty="0" err="1">
                <a:solidFill>
                  <a:schemeClr val="bg1"/>
                </a:solidFill>
                <a:latin typeface="Calibri" panose="020F0502020204030204" pitchFamily="34" charset="0"/>
                <a:cs typeface="Calibri" panose="020F0502020204030204" pitchFamily="34" charset="0"/>
              </a:rPr>
              <a:t>T</a:t>
            </a:r>
            <a:r>
              <a:rPr lang="fr" sz="2800" b="1" dirty="0">
                <a:solidFill>
                  <a:schemeClr val="bg1"/>
                </a:solidFill>
                <a:latin typeface="Calibri" panose="020F0502020204030204" pitchFamily="34" charset="0"/>
                <a:cs typeface="Calibri" panose="020F0502020204030204" pitchFamily="34" charset="0"/>
              </a:rPr>
              <a:t>ÍTULO </a:t>
            </a:r>
            <a:br>
              <a:rPr lang="fr" sz="2800" b="1" dirty="0">
                <a:solidFill>
                  <a:schemeClr val="bg1"/>
                </a:solidFill>
                <a:latin typeface="Calibri" panose="020F0502020204030204" pitchFamily="34" charset="0"/>
                <a:cs typeface="Calibri" panose="020F0502020204030204" pitchFamily="34" charset="0"/>
              </a:rPr>
            </a:br>
            <a:r>
              <a:rPr lang="fr" sz="2800" b="1" dirty="0">
                <a:solidFill>
                  <a:schemeClr val="bg1"/>
                </a:solidFill>
                <a:latin typeface="Calibri" panose="020F0502020204030204" pitchFamily="34" charset="0"/>
                <a:cs typeface="Calibri" panose="020F0502020204030204" pitchFamily="34" charset="0"/>
              </a:rPr>
              <a:t>APIDIT ET EATEM </a:t>
            </a:r>
            <a:br>
              <a:rPr lang="fr" sz="2800" b="1" dirty="0">
                <a:solidFill>
                  <a:schemeClr val="bg1"/>
                </a:solidFill>
                <a:latin typeface="Calibri" panose="020F0502020204030204" pitchFamily="34" charset="0"/>
                <a:cs typeface="Calibri" panose="020F0502020204030204" pitchFamily="34" charset="0"/>
              </a:rPr>
            </a:br>
            <a:r>
              <a:rPr lang="fr" sz="2800" b="1" dirty="0">
                <a:solidFill>
                  <a:schemeClr val="bg1"/>
                </a:solidFill>
                <a:latin typeface="Calibri" panose="020F0502020204030204" pitchFamily="34" charset="0"/>
                <a:cs typeface="Calibri" panose="020F0502020204030204" pitchFamily="34" charset="0"/>
              </a:rPr>
              <a:t>EST AUDIT ET PORERUM QUNTO CUPTATIBUS</a:t>
            </a:r>
          </a:p>
          <a:p>
            <a:pPr algn="r"/>
            <a:endParaRPr lang="pt-BR" sz="800" b="1" dirty="0">
              <a:solidFill>
                <a:schemeClr val="bg1"/>
              </a:solidFill>
              <a:latin typeface="Calibri" panose="020F0502020204030204" pitchFamily="34" charset="0"/>
              <a:cs typeface="Calibri" panose="020F0502020204030204" pitchFamily="34" charset="0"/>
            </a:endParaRPr>
          </a:p>
          <a:p>
            <a:pPr algn="r">
              <a:lnSpc>
                <a:spcPts val="1600"/>
              </a:lnSpc>
            </a:pPr>
            <a:r>
              <a:rPr lang="pt-BR" sz="1600" dirty="0" err="1">
                <a:solidFill>
                  <a:schemeClr val="bg1"/>
                </a:solidFill>
                <a:latin typeface="Calibri Light" panose="020F0302020204030204" pitchFamily="34" charset="0"/>
                <a:cs typeface="Calibri Light" panose="020F0302020204030204" pitchFamily="34" charset="0"/>
              </a:rPr>
              <a:t>S</a:t>
            </a:r>
            <a:r>
              <a:rPr lang="fr" sz="1600" dirty="0">
                <a:solidFill>
                  <a:schemeClr val="bg1"/>
                </a:solidFill>
                <a:latin typeface="Calibri Light" panose="020F0302020204030204" pitchFamily="34" charset="0"/>
                <a:cs typeface="Calibri Light" panose="020F0302020204030204" pitchFamily="34" charset="0"/>
              </a:rPr>
              <a:t>UBTÍTULO PORERUM QUNTO CUPTATIBUS POR ERUM </a:t>
            </a:r>
            <a:br>
              <a:rPr lang="fr" sz="1600" dirty="0">
                <a:solidFill>
                  <a:schemeClr val="bg1"/>
                </a:solidFill>
                <a:latin typeface="Calibri Light" panose="020F0302020204030204" pitchFamily="34" charset="0"/>
                <a:cs typeface="Calibri Light" panose="020F0302020204030204" pitchFamily="34" charset="0"/>
              </a:rPr>
            </a:br>
            <a:r>
              <a:rPr lang="fr" sz="1600" dirty="0">
                <a:solidFill>
                  <a:schemeClr val="bg1"/>
                </a:solidFill>
                <a:latin typeface="Calibri Light" panose="020F0302020204030204" pitchFamily="34" charset="0"/>
                <a:cs typeface="Calibri Light" panose="020F0302020204030204" pitchFamily="34" charset="0"/>
              </a:rPr>
              <a:t>QUNTO CUPTATIBUS</a:t>
            </a:r>
            <a:endParaRPr lang="pt-BR" sz="1600" dirty="0">
              <a:solidFill>
                <a:schemeClr val="bg1"/>
              </a:solidFill>
              <a:latin typeface="Calibri Light" panose="020F0302020204030204" pitchFamily="34" charset="0"/>
              <a:cs typeface="Calibri Light" panose="020F0302020204030204" pitchFamily="34" charset="0"/>
            </a:endParaRPr>
          </a:p>
        </p:txBody>
      </p:sp>
      <p:grpSp>
        <p:nvGrpSpPr>
          <p:cNvPr id="3" name="Group 4">
            <a:extLst>
              <a:ext uri="{FF2B5EF4-FFF2-40B4-BE49-F238E27FC236}">
                <a16:creationId xmlns:a16="http://schemas.microsoft.com/office/drawing/2014/main" xmlns="" id="{A8C3B39C-F79E-4E8A-ACD1-8383FD232F2A}"/>
              </a:ext>
            </a:extLst>
          </p:cNvPr>
          <p:cNvGrpSpPr>
            <a:grpSpLocks noChangeAspect="1"/>
          </p:cNvGrpSpPr>
          <p:nvPr/>
        </p:nvGrpSpPr>
        <p:grpSpPr bwMode="auto">
          <a:xfrm>
            <a:off x="0" y="6773610"/>
            <a:ext cx="8828088" cy="98425"/>
            <a:chOff x="-10" y="4273"/>
            <a:chExt cx="5561" cy="62"/>
          </a:xfrm>
        </p:grpSpPr>
        <p:sp>
          <p:nvSpPr>
            <p:cNvPr id="5" name="AutoShape 3">
              <a:extLst>
                <a:ext uri="{FF2B5EF4-FFF2-40B4-BE49-F238E27FC236}">
                  <a16:creationId xmlns:a16="http://schemas.microsoft.com/office/drawing/2014/main" xmlns="" id="{78A677EC-3E7B-4269-96AF-DC75F53D4F68}"/>
                </a:ext>
              </a:extLst>
            </p:cNvPr>
            <p:cNvSpPr>
              <a:spLocks noChangeAspect="1" noChangeArrowheads="1" noTextEdit="1"/>
            </p:cNvSpPr>
            <p:nvPr/>
          </p:nvSpPr>
          <p:spPr bwMode="auto">
            <a:xfrm>
              <a:off x="-10" y="4277"/>
              <a:ext cx="5555" cy="5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dirty="0"/>
            </a:p>
          </p:txBody>
        </p:sp>
        <p:sp>
          <p:nvSpPr>
            <p:cNvPr id="6" name="Freeform 5">
              <a:extLst>
                <a:ext uri="{FF2B5EF4-FFF2-40B4-BE49-F238E27FC236}">
                  <a16:creationId xmlns:a16="http://schemas.microsoft.com/office/drawing/2014/main" xmlns="" id="{33E93EE4-4260-4F14-9113-56494E9E60C3}"/>
                </a:ext>
              </a:extLst>
            </p:cNvPr>
            <p:cNvSpPr>
              <a:spLocks/>
            </p:cNvSpPr>
            <p:nvPr/>
          </p:nvSpPr>
          <p:spPr bwMode="auto">
            <a:xfrm>
              <a:off x="-10" y="4273"/>
              <a:ext cx="3642" cy="62"/>
            </a:xfrm>
            <a:custGeom>
              <a:avLst/>
              <a:gdLst>
                <a:gd name="T0" fmla="*/ 0 w 8382"/>
                <a:gd name="T1" fmla="*/ 0 h 133"/>
                <a:gd name="T2" fmla="*/ 0 w 8382"/>
                <a:gd name="T3" fmla="*/ 0 h 133"/>
                <a:gd name="T4" fmla="*/ 0 w 8382"/>
                <a:gd name="T5" fmla="*/ 133 h 133"/>
                <a:gd name="T6" fmla="*/ 8305 w 8382"/>
                <a:gd name="T7" fmla="*/ 133 h 133"/>
                <a:gd name="T8" fmla="*/ 8382 w 8382"/>
                <a:gd name="T9" fmla="*/ 0 h 133"/>
                <a:gd name="T10" fmla="*/ 0 w 8382"/>
                <a:gd name="T11" fmla="*/ 0 h 133"/>
              </a:gdLst>
              <a:ahLst/>
              <a:cxnLst>
                <a:cxn ang="0">
                  <a:pos x="T0" y="T1"/>
                </a:cxn>
                <a:cxn ang="0">
                  <a:pos x="T2" y="T3"/>
                </a:cxn>
                <a:cxn ang="0">
                  <a:pos x="T4" y="T5"/>
                </a:cxn>
                <a:cxn ang="0">
                  <a:pos x="T6" y="T7"/>
                </a:cxn>
                <a:cxn ang="0">
                  <a:pos x="T8" y="T9"/>
                </a:cxn>
                <a:cxn ang="0">
                  <a:pos x="T10" y="T11"/>
                </a:cxn>
              </a:cxnLst>
              <a:rect l="0" t="0" r="r" b="b"/>
              <a:pathLst>
                <a:path w="8382" h="133">
                  <a:moveTo>
                    <a:pt x="0" y="0"/>
                  </a:moveTo>
                  <a:lnTo>
                    <a:pt x="0" y="0"/>
                  </a:lnTo>
                  <a:lnTo>
                    <a:pt x="0" y="133"/>
                  </a:lnTo>
                  <a:lnTo>
                    <a:pt x="8305" y="133"/>
                  </a:lnTo>
                  <a:lnTo>
                    <a:pt x="8382" y="0"/>
                  </a:lnTo>
                  <a:lnTo>
                    <a:pt x="0" y="0"/>
                  </a:lnTo>
                  <a:close/>
                </a:path>
              </a:pathLst>
            </a:custGeom>
            <a:solidFill>
              <a:srgbClr val="1567B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11" name="Freeform 6">
              <a:extLst>
                <a:ext uri="{FF2B5EF4-FFF2-40B4-BE49-F238E27FC236}">
                  <a16:creationId xmlns:a16="http://schemas.microsoft.com/office/drawing/2014/main" xmlns="" id="{265E571A-BD11-47F8-88E0-424A2D9812DC}"/>
                </a:ext>
              </a:extLst>
            </p:cNvPr>
            <p:cNvSpPr>
              <a:spLocks/>
            </p:cNvSpPr>
            <p:nvPr/>
          </p:nvSpPr>
          <p:spPr bwMode="auto">
            <a:xfrm>
              <a:off x="3665" y="4273"/>
              <a:ext cx="1886" cy="62"/>
            </a:xfrm>
            <a:custGeom>
              <a:avLst/>
              <a:gdLst>
                <a:gd name="T0" fmla="*/ 77 w 4341"/>
                <a:gd name="T1" fmla="*/ 0 h 133"/>
                <a:gd name="T2" fmla="*/ 77 w 4341"/>
                <a:gd name="T3" fmla="*/ 0 h 133"/>
                <a:gd name="T4" fmla="*/ 0 w 4341"/>
                <a:gd name="T5" fmla="*/ 133 h 133"/>
                <a:gd name="T6" fmla="*/ 4341 w 4341"/>
                <a:gd name="T7" fmla="*/ 133 h 133"/>
                <a:gd name="T8" fmla="*/ 4341 w 4341"/>
                <a:gd name="T9" fmla="*/ 0 h 133"/>
                <a:gd name="T10" fmla="*/ 77 w 4341"/>
                <a:gd name="T11" fmla="*/ 0 h 133"/>
              </a:gdLst>
              <a:ahLst/>
              <a:cxnLst>
                <a:cxn ang="0">
                  <a:pos x="T0" y="T1"/>
                </a:cxn>
                <a:cxn ang="0">
                  <a:pos x="T2" y="T3"/>
                </a:cxn>
                <a:cxn ang="0">
                  <a:pos x="T4" y="T5"/>
                </a:cxn>
                <a:cxn ang="0">
                  <a:pos x="T6" y="T7"/>
                </a:cxn>
                <a:cxn ang="0">
                  <a:pos x="T8" y="T9"/>
                </a:cxn>
                <a:cxn ang="0">
                  <a:pos x="T10" y="T11"/>
                </a:cxn>
              </a:cxnLst>
              <a:rect l="0" t="0" r="r" b="b"/>
              <a:pathLst>
                <a:path w="4341" h="133">
                  <a:moveTo>
                    <a:pt x="77" y="0"/>
                  </a:moveTo>
                  <a:lnTo>
                    <a:pt x="77" y="0"/>
                  </a:lnTo>
                  <a:lnTo>
                    <a:pt x="0" y="133"/>
                  </a:lnTo>
                  <a:lnTo>
                    <a:pt x="4341" y="133"/>
                  </a:lnTo>
                  <a:lnTo>
                    <a:pt x="4341" y="0"/>
                  </a:lnTo>
                  <a:lnTo>
                    <a:pt x="77" y="0"/>
                  </a:lnTo>
                  <a:close/>
                </a:path>
              </a:pathLst>
            </a:custGeom>
            <a:solidFill>
              <a:srgbClr val="009B5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dirty="0"/>
            </a:p>
          </p:txBody>
        </p:sp>
      </p:grpSp>
      <p:pic>
        <p:nvPicPr>
          <p:cNvPr id="10" name="Imagem 5">
            <a:extLst>
              <a:ext uri="{FF2B5EF4-FFF2-40B4-BE49-F238E27FC236}">
                <a16:creationId xmlns:a16="http://schemas.microsoft.com/office/drawing/2014/main" xmlns="" id="{90B96F06-F717-4FE6-8010-1FF1B5AB16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0875" y="1406346"/>
            <a:ext cx="4740989" cy="3352345"/>
          </a:xfrm>
          <a:prstGeom prst="rect">
            <a:avLst/>
          </a:prstGeom>
        </p:spPr>
      </p:pic>
    </p:spTree>
    <p:extLst>
      <p:ext uri="{BB962C8B-B14F-4D97-AF65-F5344CB8AC3E}">
        <p14:creationId xmlns:p14="http://schemas.microsoft.com/office/powerpoint/2010/main" val="2343377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rma Livre 9">
            <a:extLst>
              <a:ext uri="{FF2B5EF4-FFF2-40B4-BE49-F238E27FC236}">
                <a16:creationId xmlns:a16="http://schemas.microsoft.com/office/drawing/2014/main" xmlns="" id="{20A72CF7-FB0C-8748-9FB0-C4853B8645E4}"/>
              </a:ext>
            </a:extLst>
          </p:cNvPr>
          <p:cNvSpPr/>
          <p:nvPr/>
        </p:nvSpPr>
        <p:spPr>
          <a:xfrm rot="10800000">
            <a:off x="0" y="0"/>
            <a:ext cx="5305647" cy="6868633"/>
          </a:xfrm>
          <a:custGeom>
            <a:avLst/>
            <a:gdLst>
              <a:gd name="connsiteX0" fmla="*/ 0 w 5305647"/>
              <a:gd name="connsiteY0" fmla="*/ 6858000 h 6868633"/>
              <a:gd name="connsiteX1" fmla="*/ 3955312 w 5305647"/>
              <a:gd name="connsiteY1" fmla="*/ 0 h 6868633"/>
              <a:gd name="connsiteX2" fmla="*/ 5305647 w 5305647"/>
              <a:gd name="connsiteY2" fmla="*/ 0 h 6868633"/>
              <a:gd name="connsiteX3" fmla="*/ 5305647 w 5305647"/>
              <a:gd name="connsiteY3" fmla="*/ 6868633 h 6868633"/>
              <a:gd name="connsiteX4" fmla="*/ 0 w 5305647"/>
              <a:gd name="connsiteY4" fmla="*/ 6858000 h 6868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47" h="6868633">
                <a:moveTo>
                  <a:pt x="0" y="6858000"/>
                </a:moveTo>
                <a:lnTo>
                  <a:pt x="3955312" y="0"/>
                </a:lnTo>
                <a:lnTo>
                  <a:pt x="5305647" y="0"/>
                </a:lnTo>
                <a:lnTo>
                  <a:pt x="5305647" y="6868633"/>
                </a:lnTo>
                <a:lnTo>
                  <a:pt x="0" y="6858000"/>
                </a:lnTo>
                <a:close/>
              </a:path>
            </a:pathLst>
          </a:custGeom>
          <a:solidFill>
            <a:srgbClr val="006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11" name="Conector Reto 10">
            <a:extLst>
              <a:ext uri="{FF2B5EF4-FFF2-40B4-BE49-F238E27FC236}">
                <a16:creationId xmlns:a16="http://schemas.microsoft.com/office/drawing/2014/main" xmlns="" id="{5B7D4534-6D6A-FE49-8DF7-11EE2DA40416}"/>
              </a:ext>
            </a:extLst>
          </p:cNvPr>
          <p:cNvCxnSpPr>
            <a:cxnSpLocks/>
          </p:cNvCxnSpPr>
          <p:nvPr/>
        </p:nvCxnSpPr>
        <p:spPr>
          <a:xfrm rot="10800000" flipH="1">
            <a:off x="1438941" y="0"/>
            <a:ext cx="3987208" cy="6868633"/>
          </a:xfrm>
          <a:prstGeom prst="line">
            <a:avLst/>
          </a:prstGeom>
          <a:ln>
            <a:solidFill>
              <a:srgbClr val="009B54"/>
            </a:solidFill>
          </a:ln>
        </p:spPr>
        <p:style>
          <a:lnRef idx="1">
            <a:schemeClr val="accent1"/>
          </a:lnRef>
          <a:fillRef idx="0">
            <a:schemeClr val="accent1"/>
          </a:fillRef>
          <a:effectRef idx="0">
            <a:schemeClr val="accent1"/>
          </a:effectRef>
          <a:fontRef idx="minor">
            <a:schemeClr val="tx1"/>
          </a:fontRef>
        </p:style>
      </p:cxnSp>
      <p:sp>
        <p:nvSpPr>
          <p:cNvPr id="13" name="CaixaDeTexto 12">
            <a:extLst>
              <a:ext uri="{FF2B5EF4-FFF2-40B4-BE49-F238E27FC236}">
                <a16:creationId xmlns:a16="http://schemas.microsoft.com/office/drawing/2014/main" xmlns="" id="{C6E121DC-7B78-5444-9AD4-06546F9D4FD9}"/>
              </a:ext>
            </a:extLst>
          </p:cNvPr>
          <p:cNvSpPr txBox="1"/>
          <p:nvPr/>
        </p:nvSpPr>
        <p:spPr>
          <a:xfrm>
            <a:off x="432547" y="613020"/>
            <a:ext cx="3288901" cy="2629246"/>
          </a:xfrm>
          <a:prstGeom prst="rect">
            <a:avLst/>
          </a:prstGeom>
          <a:noFill/>
        </p:spPr>
        <p:txBody>
          <a:bodyPr wrap="square" rtlCol="0">
            <a:spAutoFit/>
          </a:bodyPr>
          <a:lstStyle/>
          <a:p>
            <a:pPr>
              <a:lnSpc>
                <a:spcPts val="2840"/>
              </a:lnSpc>
            </a:pPr>
            <a:r>
              <a:rPr lang="pt-BR" sz="2800" b="1" dirty="0" err="1">
                <a:solidFill>
                  <a:schemeClr val="bg1"/>
                </a:solidFill>
                <a:latin typeface="Calibri" panose="020F0502020204030204" pitchFamily="34" charset="0"/>
                <a:cs typeface="Calibri" panose="020F0502020204030204" pitchFamily="34" charset="0"/>
              </a:rPr>
              <a:t>T</a:t>
            </a:r>
            <a:r>
              <a:rPr lang="fr" sz="2800" b="1" dirty="0">
                <a:solidFill>
                  <a:schemeClr val="bg1"/>
                </a:solidFill>
                <a:latin typeface="Calibri" panose="020F0502020204030204" pitchFamily="34" charset="0"/>
                <a:cs typeface="Calibri" panose="020F0502020204030204" pitchFamily="34" charset="0"/>
              </a:rPr>
              <a:t>ÍTULO </a:t>
            </a:r>
            <a:br>
              <a:rPr lang="fr" sz="2800" b="1" dirty="0">
                <a:solidFill>
                  <a:schemeClr val="bg1"/>
                </a:solidFill>
                <a:latin typeface="Calibri" panose="020F0502020204030204" pitchFamily="34" charset="0"/>
                <a:cs typeface="Calibri" panose="020F0502020204030204" pitchFamily="34" charset="0"/>
              </a:rPr>
            </a:br>
            <a:r>
              <a:rPr lang="fr" sz="2800" b="1" dirty="0">
                <a:solidFill>
                  <a:schemeClr val="bg1"/>
                </a:solidFill>
                <a:latin typeface="Calibri" panose="020F0502020204030204" pitchFamily="34" charset="0"/>
                <a:cs typeface="Calibri" panose="020F0502020204030204" pitchFamily="34" charset="0"/>
              </a:rPr>
              <a:t>APIDIT ET EATEM </a:t>
            </a:r>
            <a:br>
              <a:rPr lang="fr" sz="2800" b="1" dirty="0">
                <a:solidFill>
                  <a:schemeClr val="bg1"/>
                </a:solidFill>
                <a:latin typeface="Calibri" panose="020F0502020204030204" pitchFamily="34" charset="0"/>
                <a:cs typeface="Calibri" panose="020F0502020204030204" pitchFamily="34" charset="0"/>
              </a:rPr>
            </a:br>
            <a:r>
              <a:rPr lang="fr" sz="2800" b="1" dirty="0">
                <a:solidFill>
                  <a:schemeClr val="bg1"/>
                </a:solidFill>
                <a:latin typeface="Calibri" panose="020F0502020204030204" pitchFamily="34" charset="0"/>
                <a:cs typeface="Calibri" panose="020F0502020204030204" pitchFamily="34" charset="0"/>
              </a:rPr>
              <a:t>EST AUDIT ET PORERUM QUNTO CUPTATIBUS</a:t>
            </a:r>
          </a:p>
          <a:p>
            <a:endParaRPr lang="pt-BR" sz="800" b="1" dirty="0">
              <a:solidFill>
                <a:schemeClr val="bg1"/>
              </a:solidFill>
              <a:latin typeface="Calibri" panose="020F0502020204030204" pitchFamily="34" charset="0"/>
              <a:cs typeface="Calibri" panose="020F0502020204030204" pitchFamily="34" charset="0"/>
            </a:endParaRPr>
          </a:p>
          <a:p>
            <a:pPr>
              <a:lnSpc>
                <a:spcPts val="1600"/>
              </a:lnSpc>
            </a:pPr>
            <a:r>
              <a:rPr lang="pt-BR" sz="1600" dirty="0" err="1">
                <a:solidFill>
                  <a:schemeClr val="bg1"/>
                </a:solidFill>
                <a:latin typeface="Calibri Light" panose="020F0302020204030204" pitchFamily="34" charset="0"/>
                <a:cs typeface="Calibri Light" panose="020F0302020204030204" pitchFamily="34" charset="0"/>
              </a:rPr>
              <a:t>S</a:t>
            </a:r>
            <a:r>
              <a:rPr lang="fr" sz="1600" dirty="0">
                <a:solidFill>
                  <a:schemeClr val="bg1"/>
                </a:solidFill>
                <a:latin typeface="Calibri Light" panose="020F0302020204030204" pitchFamily="34" charset="0"/>
                <a:cs typeface="Calibri Light" panose="020F0302020204030204" pitchFamily="34" charset="0"/>
              </a:rPr>
              <a:t>UBTÍTULO PORERUM QUNTO CUPTATIBUS POR ERUM </a:t>
            </a:r>
            <a:br>
              <a:rPr lang="fr" sz="1600" dirty="0">
                <a:solidFill>
                  <a:schemeClr val="bg1"/>
                </a:solidFill>
                <a:latin typeface="Calibri Light" panose="020F0302020204030204" pitchFamily="34" charset="0"/>
                <a:cs typeface="Calibri Light" panose="020F0302020204030204" pitchFamily="34" charset="0"/>
              </a:rPr>
            </a:br>
            <a:r>
              <a:rPr lang="fr" sz="1600" dirty="0">
                <a:solidFill>
                  <a:schemeClr val="bg1"/>
                </a:solidFill>
                <a:latin typeface="Calibri Light" panose="020F0302020204030204" pitchFamily="34" charset="0"/>
                <a:cs typeface="Calibri Light" panose="020F0302020204030204" pitchFamily="34" charset="0"/>
              </a:rPr>
              <a:t>QUNTO CUPTATIBUS</a:t>
            </a:r>
            <a:endParaRPr lang="pt-BR" sz="1600" dirty="0">
              <a:solidFill>
                <a:schemeClr val="bg1"/>
              </a:solidFill>
              <a:latin typeface="Calibri Light" panose="020F0302020204030204" pitchFamily="34" charset="0"/>
              <a:cs typeface="Calibri Light" panose="020F0302020204030204" pitchFamily="34" charset="0"/>
            </a:endParaRPr>
          </a:p>
        </p:txBody>
      </p:sp>
      <p:sp>
        <p:nvSpPr>
          <p:cNvPr id="4" name="Freeform 5">
            <a:extLst>
              <a:ext uri="{FF2B5EF4-FFF2-40B4-BE49-F238E27FC236}">
                <a16:creationId xmlns:a16="http://schemas.microsoft.com/office/drawing/2014/main" xmlns="" id="{8DA4FF9E-18CC-417E-9346-0963ECAA708C}"/>
              </a:ext>
            </a:extLst>
          </p:cNvPr>
          <p:cNvSpPr>
            <a:spLocks/>
          </p:cNvSpPr>
          <p:nvPr/>
        </p:nvSpPr>
        <p:spPr bwMode="auto">
          <a:xfrm>
            <a:off x="-3379050" y="6657467"/>
            <a:ext cx="9492352" cy="212725"/>
          </a:xfrm>
          <a:custGeom>
            <a:avLst/>
            <a:gdLst>
              <a:gd name="T0" fmla="*/ 0 w 7158"/>
              <a:gd name="T1" fmla="*/ 0 h 158"/>
              <a:gd name="T2" fmla="*/ 0 w 7158"/>
              <a:gd name="T3" fmla="*/ 0 h 158"/>
              <a:gd name="T4" fmla="*/ 0 w 7158"/>
              <a:gd name="T5" fmla="*/ 158 h 158"/>
              <a:gd name="T6" fmla="*/ 7066 w 7158"/>
              <a:gd name="T7" fmla="*/ 158 h 158"/>
              <a:gd name="T8" fmla="*/ 7158 w 7158"/>
              <a:gd name="T9" fmla="*/ 0 h 158"/>
              <a:gd name="T10" fmla="*/ 0 w 7158"/>
              <a:gd name="T11" fmla="*/ 0 h 158"/>
            </a:gdLst>
            <a:ahLst/>
            <a:cxnLst>
              <a:cxn ang="0">
                <a:pos x="T0" y="T1"/>
              </a:cxn>
              <a:cxn ang="0">
                <a:pos x="T2" y="T3"/>
              </a:cxn>
              <a:cxn ang="0">
                <a:pos x="T4" y="T5"/>
              </a:cxn>
              <a:cxn ang="0">
                <a:pos x="T6" y="T7"/>
              </a:cxn>
              <a:cxn ang="0">
                <a:pos x="T8" y="T9"/>
              </a:cxn>
              <a:cxn ang="0">
                <a:pos x="T10" y="T11"/>
              </a:cxn>
            </a:cxnLst>
            <a:rect l="0" t="0" r="r" b="b"/>
            <a:pathLst>
              <a:path w="7158" h="158">
                <a:moveTo>
                  <a:pt x="0" y="0"/>
                </a:moveTo>
                <a:lnTo>
                  <a:pt x="0" y="0"/>
                </a:lnTo>
                <a:lnTo>
                  <a:pt x="0" y="158"/>
                </a:lnTo>
                <a:lnTo>
                  <a:pt x="7066" y="158"/>
                </a:lnTo>
                <a:lnTo>
                  <a:pt x="7158" y="0"/>
                </a:lnTo>
                <a:lnTo>
                  <a:pt x="0" y="0"/>
                </a:lnTo>
                <a:close/>
              </a:path>
            </a:pathLst>
          </a:custGeom>
          <a:solidFill>
            <a:srgbClr val="006FB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dirty="0"/>
          </a:p>
        </p:txBody>
      </p:sp>
      <p:sp>
        <p:nvSpPr>
          <p:cNvPr id="5" name="Freeform 6">
            <a:extLst>
              <a:ext uri="{FF2B5EF4-FFF2-40B4-BE49-F238E27FC236}">
                <a16:creationId xmlns:a16="http://schemas.microsoft.com/office/drawing/2014/main" xmlns="" id="{7B49DFA1-DD5F-4C67-B853-F40CBDD4ED0C}"/>
              </a:ext>
            </a:extLst>
          </p:cNvPr>
          <p:cNvSpPr>
            <a:spLocks/>
          </p:cNvSpPr>
          <p:nvPr/>
        </p:nvSpPr>
        <p:spPr bwMode="auto">
          <a:xfrm>
            <a:off x="6207623" y="6657467"/>
            <a:ext cx="7357075" cy="212725"/>
          </a:xfrm>
          <a:custGeom>
            <a:avLst/>
            <a:gdLst>
              <a:gd name="T0" fmla="*/ 92 w 5549"/>
              <a:gd name="T1" fmla="*/ 0 h 158"/>
              <a:gd name="T2" fmla="*/ 92 w 5549"/>
              <a:gd name="T3" fmla="*/ 0 h 158"/>
              <a:gd name="T4" fmla="*/ 0 w 5549"/>
              <a:gd name="T5" fmla="*/ 158 h 158"/>
              <a:gd name="T6" fmla="*/ 5549 w 5549"/>
              <a:gd name="T7" fmla="*/ 158 h 158"/>
              <a:gd name="T8" fmla="*/ 5549 w 5549"/>
              <a:gd name="T9" fmla="*/ 0 h 158"/>
              <a:gd name="T10" fmla="*/ 92 w 5549"/>
              <a:gd name="T11" fmla="*/ 0 h 158"/>
            </a:gdLst>
            <a:ahLst/>
            <a:cxnLst>
              <a:cxn ang="0">
                <a:pos x="T0" y="T1"/>
              </a:cxn>
              <a:cxn ang="0">
                <a:pos x="T2" y="T3"/>
              </a:cxn>
              <a:cxn ang="0">
                <a:pos x="T4" y="T5"/>
              </a:cxn>
              <a:cxn ang="0">
                <a:pos x="T6" y="T7"/>
              </a:cxn>
              <a:cxn ang="0">
                <a:pos x="T8" y="T9"/>
              </a:cxn>
              <a:cxn ang="0">
                <a:pos x="T10" y="T11"/>
              </a:cxn>
            </a:cxnLst>
            <a:rect l="0" t="0" r="r" b="b"/>
            <a:pathLst>
              <a:path w="5549" h="158">
                <a:moveTo>
                  <a:pt x="92" y="0"/>
                </a:moveTo>
                <a:lnTo>
                  <a:pt x="92" y="0"/>
                </a:lnTo>
                <a:lnTo>
                  <a:pt x="0" y="158"/>
                </a:lnTo>
                <a:lnTo>
                  <a:pt x="5549" y="158"/>
                </a:lnTo>
                <a:lnTo>
                  <a:pt x="5549" y="0"/>
                </a:lnTo>
                <a:lnTo>
                  <a:pt x="92" y="0"/>
                </a:lnTo>
                <a:close/>
              </a:path>
            </a:pathLst>
          </a:custGeom>
          <a:solidFill>
            <a:srgbClr val="00964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pic>
        <p:nvPicPr>
          <p:cNvPr id="9" name="Imagem 5">
            <a:extLst>
              <a:ext uri="{FF2B5EF4-FFF2-40B4-BE49-F238E27FC236}">
                <a16:creationId xmlns:a16="http://schemas.microsoft.com/office/drawing/2014/main" xmlns="" id="{90B96F06-F717-4FE6-8010-1FF1B5AB16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4201" y="1566093"/>
            <a:ext cx="4740989" cy="3352345"/>
          </a:xfrm>
          <a:prstGeom prst="rect">
            <a:avLst/>
          </a:prstGeom>
        </p:spPr>
      </p:pic>
    </p:spTree>
    <p:extLst>
      <p:ext uri="{BB962C8B-B14F-4D97-AF65-F5344CB8AC3E}">
        <p14:creationId xmlns:p14="http://schemas.microsoft.com/office/powerpoint/2010/main" val="809286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ixaDeTexto 12">
            <a:extLst>
              <a:ext uri="{FF2B5EF4-FFF2-40B4-BE49-F238E27FC236}">
                <a16:creationId xmlns:a16="http://schemas.microsoft.com/office/drawing/2014/main" xmlns="" id="{6D927510-B5D8-1345-BDB5-9C3FCAA50D46}"/>
              </a:ext>
            </a:extLst>
          </p:cNvPr>
          <p:cNvSpPr txBox="1"/>
          <p:nvPr/>
        </p:nvSpPr>
        <p:spPr>
          <a:xfrm>
            <a:off x="6207760" y="4797425"/>
            <a:ext cx="5076825" cy="1705916"/>
          </a:xfrm>
          <a:prstGeom prst="rect">
            <a:avLst/>
          </a:prstGeom>
          <a:noFill/>
        </p:spPr>
        <p:txBody>
          <a:bodyPr wrap="square" rtlCol="0">
            <a:spAutoFit/>
          </a:bodyPr>
          <a:lstStyle/>
          <a:p>
            <a:pPr algn="r">
              <a:lnSpc>
                <a:spcPts val="2840"/>
              </a:lnSpc>
            </a:pPr>
            <a:r>
              <a:rPr lang="pt-BR" sz="2800" b="1" dirty="0" err="1">
                <a:solidFill>
                  <a:srgbClr val="455861"/>
                </a:solidFill>
                <a:latin typeface="Calibri" panose="020F0502020204030204" pitchFamily="34" charset="0"/>
                <a:cs typeface="Calibri" panose="020F0502020204030204" pitchFamily="34" charset="0"/>
              </a:rPr>
              <a:t>T</a:t>
            </a:r>
            <a:r>
              <a:rPr lang="fr" sz="2800" b="1" dirty="0">
                <a:solidFill>
                  <a:srgbClr val="455861"/>
                </a:solidFill>
                <a:latin typeface="Calibri" panose="020F0502020204030204" pitchFamily="34" charset="0"/>
                <a:cs typeface="Calibri" panose="020F0502020204030204" pitchFamily="34" charset="0"/>
              </a:rPr>
              <a:t>ÍTULO APIDIT ET EATEM </a:t>
            </a:r>
            <a:br>
              <a:rPr lang="fr" sz="2800" b="1" dirty="0">
                <a:solidFill>
                  <a:srgbClr val="455861"/>
                </a:solidFill>
                <a:latin typeface="Calibri" panose="020F0502020204030204" pitchFamily="34" charset="0"/>
                <a:cs typeface="Calibri" panose="020F0502020204030204" pitchFamily="34" charset="0"/>
              </a:rPr>
            </a:br>
            <a:r>
              <a:rPr lang="fr" sz="2800" b="1" dirty="0">
                <a:solidFill>
                  <a:srgbClr val="455861"/>
                </a:solidFill>
                <a:latin typeface="Calibri" panose="020F0502020204030204" pitchFamily="34" charset="0"/>
                <a:cs typeface="Calibri" panose="020F0502020204030204" pitchFamily="34" charset="0"/>
              </a:rPr>
              <a:t>EST AUDIT ET PORERUM </a:t>
            </a:r>
            <a:br>
              <a:rPr lang="fr" sz="2800" b="1" dirty="0">
                <a:solidFill>
                  <a:srgbClr val="455861"/>
                </a:solidFill>
                <a:latin typeface="Calibri" panose="020F0502020204030204" pitchFamily="34" charset="0"/>
                <a:cs typeface="Calibri" panose="020F0502020204030204" pitchFamily="34" charset="0"/>
              </a:rPr>
            </a:br>
            <a:r>
              <a:rPr lang="fr" sz="2800" b="1" dirty="0">
                <a:solidFill>
                  <a:srgbClr val="455861"/>
                </a:solidFill>
                <a:latin typeface="Calibri" panose="020F0502020204030204" pitchFamily="34" charset="0"/>
                <a:cs typeface="Calibri" panose="020F0502020204030204" pitchFamily="34" charset="0"/>
              </a:rPr>
              <a:t>QUNTO CUPTATIBUS</a:t>
            </a:r>
          </a:p>
          <a:p>
            <a:pPr algn="r"/>
            <a:endParaRPr lang="pt-BR" sz="800" b="1" dirty="0">
              <a:solidFill>
                <a:srgbClr val="455861"/>
              </a:solidFill>
              <a:latin typeface="Calibri" panose="020F0502020204030204" pitchFamily="34" charset="0"/>
              <a:cs typeface="Calibri" panose="020F0502020204030204" pitchFamily="34" charset="0"/>
            </a:endParaRPr>
          </a:p>
          <a:p>
            <a:pPr algn="r">
              <a:lnSpc>
                <a:spcPts val="1600"/>
              </a:lnSpc>
            </a:pPr>
            <a:r>
              <a:rPr lang="pt-BR" sz="1600" dirty="0" err="1">
                <a:solidFill>
                  <a:srgbClr val="455861"/>
                </a:solidFill>
                <a:latin typeface="Calibri Light" panose="020F0302020204030204" pitchFamily="34" charset="0"/>
                <a:cs typeface="Calibri Light" panose="020F0302020204030204" pitchFamily="34" charset="0"/>
              </a:rPr>
              <a:t>S</a:t>
            </a:r>
            <a:r>
              <a:rPr lang="fr" sz="1600" dirty="0">
                <a:solidFill>
                  <a:srgbClr val="455861"/>
                </a:solidFill>
                <a:latin typeface="Calibri Light" panose="020F0302020204030204" pitchFamily="34" charset="0"/>
                <a:cs typeface="Calibri Light" panose="020F0302020204030204" pitchFamily="34" charset="0"/>
              </a:rPr>
              <a:t>UBTÍTULO PORERUM QUNTO CUPTATIBUS </a:t>
            </a:r>
            <a:br>
              <a:rPr lang="fr" sz="1600" dirty="0">
                <a:solidFill>
                  <a:srgbClr val="455861"/>
                </a:solidFill>
                <a:latin typeface="Calibri Light" panose="020F0302020204030204" pitchFamily="34" charset="0"/>
                <a:cs typeface="Calibri Light" panose="020F0302020204030204" pitchFamily="34" charset="0"/>
              </a:rPr>
            </a:br>
            <a:r>
              <a:rPr lang="fr" sz="1600" dirty="0">
                <a:solidFill>
                  <a:srgbClr val="455861"/>
                </a:solidFill>
                <a:latin typeface="Calibri Light" panose="020F0302020204030204" pitchFamily="34" charset="0"/>
                <a:cs typeface="Calibri Light" panose="020F0302020204030204" pitchFamily="34" charset="0"/>
              </a:rPr>
              <a:t>POR ERUM QUNTO CUPTATIBUS</a:t>
            </a:r>
            <a:endParaRPr lang="pt-BR" sz="1600" dirty="0">
              <a:solidFill>
                <a:srgbClr val="455861"/>
              </a:solidFill>
              <a:latin typeface="Calibri Light" panose="020F0302020204030204" pitchFamily="34" charset="0"/>
              <a:cs typeface="Calibri Light" panose="020F0302020204030204" pitchFamily="34" charset="0"/>
            </a:endParaRPr>
          </a:p>
        </p:txBody>
      </p:sp>
      <p:sp>
        <p:nvSpPr>
          <p:cNvPr id="7" name="Forma Livre 9">
            <a:extLst>
              <a:ext uri="{FF2B5EF4-FFF2-40B4-BE49-F238E27FC236}">
                <a16:creationId xmlns:a16="http://schemas.microsoft.com/office/drawing/2014/main" xmlns="" id="{07B8BAF3-D91F-4288-85FA-DFF38715826C}"/>
              </a:ext>
            </a:extLst>
          </p:cNvPr>
          <p:cNvSpPr/>
          <p:nvPr/>
        </p:nvSpPr>
        <p:spPr>
          <a:xfrm rot="10800000">
            <a:off x="2889502" y="-12194"/>
            <a:ext cx="5305649" cy="6868635"/>
          </a:xfrm>
          <a:custGeom>
            <a:avLst/>
            <a:gdLst>
              <a:gd name="connsiteX0" fmla="*/ 0 w 5305647"/>
              <a:gd name="connsiteY0" fmla="*/ 6858000 h 6868633"/>
              <a:gd name="connsiteX1" fmla="*/ 3955312 w 5305647"/>
              <a:gd name="connsiteY1" fmla="*/ 0 h 6868633"/>
              <a:gd name="connsiteX2" fmla="*/ 5305647 w 5305647"/>
              <a:gd name="connsiteY2" fmla="*/ 0 h 6868633"/>
              <a:gd name="connsiteX3" fmla="*/ 5305647 w 5305647"/>
              <a:gd name="connsiteY3" fmla="*/ 6868633 h 6868633"/>
              <a:gd name="connsiteX4" fmla="*/ 0 w 5305647"/>
              <a:gd name="connsiteY4" fmla="*/ 6858000 h 6868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47" h="6868633">
                <a:moveTo>
                  <a:pt x="0" y="6858000"/>
                </a:moveTo>
                <a:lnTo>
                  <a:pt x="3955312" y="0"/>
                </a:lnTo>
                <a:lnTo>
                  <a:pt x="5305647" y="0"/>
                </a:lnTo>
                <a:lnTo>
                  <a:pt x="5305647" y="6868633"/>
                </a:lnTo>
                <a:lnTo>
                  <a:pt x="0" y="6858000"/>
                </a:lnTo>
                <a:close/>
              </a:path>
            </a:pathLst>
          </a:custGeom>
          <a:solidFill>
            <a:srgbClr val="006F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9" name="Conector Reto 10">
            <a:extLst>
              <a:ext uri="{FF2B5EF4-FFF2-40B4-BE49-F238E27FC236}">
                <a16:creationId xmlns:a16="http://schemas.microsoft.com/office/drawing/2014/main" xmlns="" id="{6CEF1A4B-EEDB-44DC-8ED6-55D2678568BD}"/>
              </a:ext>
            </a:extLst>
          </p:cNvPr>
          <p:cNvCxnSpPr>
            <a:cxnSpLocks/>
          </p:cNvCxnSpPr>
          <p:nvPr/>
        </p:nvCxnSpPr>
        <p:spPr>
          <a:xfrm rot="10800000" flipH="1">
            <a:off x="4328445" y="-24384"/>
            <a:ext cx="3987208" cy="6868633"/>
          </a:xfrm>
          <a:prstGeom prst="line">
            <a:avLst/>
          </a:prstGeom>
          <a:ln>
            <a:solidFill>
              <a:srgbClr val="009B54"/>
            </a:solidFill>
          </a:ln>
        </p:spPr>
        <p:style>
          <a:lnRef idx="1">
            <a:schemeClr val="accent1"/>
          </a:lnRef>
          <a:fillRef idx="0">
            <a:schemeClr val="accent1"/>
          </a:fillRef>
          <a:effectRef idx="0">
            <a:schemeClr val="accent1"/>
          </a:effectRef>
          <a:fontRef idx="minor">
            <a:schemeClr val="tx1"/>
          </a:fontRef>
        </p:style>
      </p:cxnSp>
      <p:sp>
        <p:nvSpPr>
          <p:cNvPr id="5" name="Forma Livre 4">
            <a:extLst>
              <a:ext uri="{FF2B5EF4-FFF2-40B4-BE49-F238E27FC236}">
                <a16:creationId xmlns:a16="http://schemas.microsoft.com/office/drawing/2014/main" xmlns="" id="{DE0D1F53-92A7-A345-9858-42246FF55F8C}"/>
              </a:ext>
            </a:extLst>
          </p:cNvPr>
          <p:cNvSpPr/>
          <p:nvPr/>
        </p:nvSpPr>
        <p:spPr>
          <a:xfrm>
            <a:off x="0" y="-12192"/>
            <a:ext cx="8083296" cy="6858000"/>
          </a:xfrm>
          <a:custGeom>
            <a:avLst/>
            <a:gdLst>
              <a:gd name="connsiteX0" fmla="*/ 0 w 8077200"/>
              <a:gd name="connsiteY0" fmla="*/ 0 h 6870700"/>
              <a:gd name="connsiteX1" fmla="*/ 8077200 w 8077200"/>
              <a:gd name="connsiteY1" fmla="*/ 0 h 6870700"/>
              <a:gd name="connsiteX2" fmla="*/ 4114800 w 8077200"/>
              <a:gd name="connsiteY2" fmla="*/ 6870700 h 6870700"/>
              <a:gd name="connsiteX3" fmla="*/ 0 w 8077200"/>
              <a:gd name="connsiteY3" fmla="*/ 6870700 h 6870700"/>
              <a:gd name="connsiteX4" fmla="*/ 0 w 80772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7200" h="6870700">
                <a:moveTo>
                  <a:pt x="0" y="0"/>
                </a:moveTo>
                <a:lnTo>
                  <a:pt x="8077200" y="0"/>
                </a:lnTo>
                <a:lnTo>
                  <a:pt x="4114800" y="6870700"/>
                </a:lnTo>
                <a:lnTo>
                  <a:pt x="0" y="6870700"/>
                </a:lnTo>
                <a:cubicBezTo>
                  <a:pt x="4233" y="4593167"/>
                  <a:pt x="8467" y="2315633"/>
                  <a:pt x="0" y="0"/>
                </a:cubicBezTo>
                <a:close/>
              </a:path>
            </a:pathLst>
          </a:custGeom>
          <a:blipFill dpi="0" rotWithShape="0">
            <a:blip r:embed="rId3"/>
            <a:srcRect/>
            <a:stretch>
              <a:fillRect l="-10000" t="-10000" r="-20000" b="-1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8" name="Imagem 5">
            <a:extLst>
              <a:ext uri="{FF2B5EF4-FFF2-40B4-BE49-F238E27FC236}">
                <a16:creationId xmlns:a16="http://schemas.microsoft.com/office/drawing/2014/main" xmlns="" id="{90B96F06-F717-4FE6-8010-1FF1B5AB16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5567" y="1104172"/>
            <a:ext cx="4740989" cy="3352345"/>
          </a:xfrm>
          <a:prstGeom prst="rect">
            <a:avLst/>
          </a:prstGeom>
        </p:spPr>
      </p:pic>
    </p:spTree>
    <p:extLst>
      <p:ext uri="{BB962C8B-B14F-4D97-AF65-F5344CB8AC3E}">
        <p14:creationId xmlns:p14="http://schemas.microsoft.com/office/powerpoint/2010/main" val="254287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rma Livre 4">
            <a:extLst>
              <a:ext uri="{FF2B5EF4-FFF2-40B4-BE49-F238E27FC236}">
                <a16:creationId xmlns:a16="http://schemas.microsoft.com/office/drawing/2014/main" xmlns="" id="{88137CF8-3516-EE4A-A2B8-AC776974A5CD}"/>
              </a:ext>
            </a:extLst>
          </p:cNvPr>
          <p:cNvSpPr/>
          <p:nvPr/>
        </p:nvSpPr>
        <p:spPr>
          <a:xfrm rot="10800000">
            <a:off x="4114800" y="0"/>
            <a:ext cx="8077200" cy="6858000"/>
          </a:xfrm>
          <a:custGeom>
            <a:avLst/>
            <a:gdLst>
              <a:gd name="connsiteX0" fmla="*/ 0 w 8077200"/>
              <a:gd name="connsiteY0" fmla="*/ 0 h 6870700"/>
              <a:gd name="connsiteX1" fmla="*/ 8077200 w 8077200"/>
              <a:gd name="connsiteY1" fmla="*/ 0 h 6870700"/>
              <a:gd name="connsiteX2" fmla="*/ 4114800 w 8077200"/>
              <a:gd name="connsiteY2" fmla="*/ 6870700 h 6870700"/>
              <a:gd name="connsiteX3" fmla="*/ 0 w 8077200"/>
              <a:gd name="connsiteY3" fmla="*/ 6870700 h 6870700"/>
              <a:gd name="connsiteX4" fmla="*/ 0 w 80772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7200" h="6870700">
                <a:moveTo>
                  <a:pt x="0" y="0"/>
                </a:moveTo>
                <a:lnTo>
                  <a:pt x="8077200" y="0"/>
                </a:lnTo>
                <a:lnTo>
                  <a:pt x="4114800" y="6870700"/>
                </a:lnTo>
                <a:lnTo>
                  <a:pt x="0" y="6870700"/>
                </a:lnTo>
                <a:cubicBezTo>
                  <a:pt x="4233" y="4593167"/>
                  <a:pt x="8467" y="2315633"/>
                  <a:pt x="0" y="0"/>
                </a:cubicBezTo>
                <a:close/>
              </a:path>
            </a:pathLst>
          </a:custGeom>
          <a:blipFill dpi="0" rotWithShape="0">
            <a:blip r:embed="rId3"/>
            <a:srcRect/>
            <a:stretch>
              <a:fillRect r="-34000" b="-1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Forma Livre 5">
            <a:extLst>
              <a:ext uri="{FF2B5EF4-FFF2-40B4-BE49-F238E27FC236}">
                <a16:creationId xmlns:a16="http://schemas.microsoft.com/office/drawing/2014/main" xmlns="" id="{961A596C-2A40-D24C-8584-AC7E807F52D6}"/>
              </a:ext>
            </a:extLst>
          </p:cNvPr>
          <p:cNvSpPr/>
          <p:nvPr/>
        </p:nvSpPr>
        <p:spPr>
          <a:xfrm rot="10800000">
            <a:off x="4114800" y="0"/>
            <a:ext cx="8077200" cy="6858000"/>
          </a:xfrm>
          <a:custGeom>
            <a:avLst/>
            <a:gdLst>
              <a:gd name="connsiteX0" fmla="*/ 0 w 8077200"/>
              <a:gd name="connsiteY0" fmla="*/ 0 h 6870700"/>
              <a:gd name="connsiteX1" fmla="*/ 8077200 w 8077200"/>
              <a:gd name="connsiteY1" fmla="*/ 0 h 6870700"/>
              <a:gd name="connsiteX2" fmla="*/ 4114800 w 8077200"/>
              <a:gd name="connsiteY2" fmla="*/ 6870700 h 6870700"/>
              <a:gd name="connsiteX3" fmla="*/ 0 w 8077200"/>
              <a:gd name="connsiteY3" fmla="*/ 6870700 h 6870700"/>
              <a:gd name="connsiteX4" fmla="*/ 0 w 80772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7200" h="6870700">
                <a:moveTo>
                  <a:pt x="0" y="0"/>
                </a:moveTo>
                <a:lnTo>
                  <a:pt x="8077200" y="0"/>
                </a:lnTo>
                <a:lnTo>
                  <a:pt x="4114800" y="6870700"/>
                </a:lnTo>
                <a:lnTo>
                  <a:pt x="0" y="6870700"/>
                </a:lnTo>
                <a:cubicBezTo>
                  <a:pt x="4233" y="4593167"/>
                  <a:pt x="8467" y="2315633"/>
                  <a:pt x="0" y="0"/>
                </a:cubicBezTo>
                <a:close/>
              </a:path>
            </a:pathLst>
          </a:custGeom>
          <a:gradFill>
            <a:gsLst>
              <a:gs pos="60000">
                <a:schemeClr val="accent1">
                  <a:lumMod val="5000"/>
                  <a:lumOff val="95000"/>
                  <a:alpha val="0"/>
                </a:schemeClr>
              </a:gs>
              <a:gs pos="15000">
                <a:schemeClr val="tx1">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CaixaDeTexto 3">
            <a:extLst>
              <a:ext uri="{FF2B5EF4-FFF2-40B4-BE49-F238E27FC236}">
                <a16:creationId xmlns:a16="http://schemas.microsoft.com/office/drawing/2014/main" xmlns="" id="{012348F4-ED5B-5643-A2C8-C45C3B2462C7}"/>
              </a:ext>
            </a:extLst>
          </p:cNvPr>
          <p:cNvSpPr txBox="1"/>
          <p:nvPr/>
        </p:nvSpPr>
        <p:spPr>
          <a:xfrm>
            <a:off x="6207760" y="4797425"/>
            <a:ext cx="5076825" cy="1705916"/>
          </a:xfrm>
          <a:prstGeom prst="rect">
            <a:avLst/>
          </a:prstGeom>
          <a:noFill/>
        </p:spPr>
        <p:txBody>
          <a:bodyPr wrap="square" rtlCol="0">
            <a:spAutoFit/>
          </a:bodyPr>
          <a:lstStyle/>
          <a:p>
            <a:pPr algn="r">
              <a:lnSpc>
                <a:spcPts val="2840"/>
              </a:lnSpc>
            </a:pPr>
            <a:r>
              <a:rPr lang="pt-BR" sz="2800" b="1" dirty="0" err="1">
                <a:solidFill>
                  <a:schemeClr val="bg1"/>
                </a:solidFill>
                <a:latin typeface="Calibri" panose="020F0502020204030204" pitchFamily="34" charset="0"/>
                <a:cs typeface="Calibri" panose="020F0502020204030204" pitchFamily="34" charset="0"/>
              </a:rPr>
              <a:t>T</a:t>
            </a:r>
            <a:r>
              <a:rPr lang="fr" sz="2800" b="1" dirty="0">
                <a:solidFill>
                  <a:schemeClr val="bg1"/>
                </a:solidFill>
                <a:latin typeface="Calibri" panose="020F0502020204030204" pitchFamily="34" charset="0"/>
                <a:cs typeface="Calibri" panose="020F0502020204030204" pitchFamily="34" charset="0"/>
              </a:rPr>
              <a:t>ÍTULO APIDIT ET EATEM </a:t>
            </a:r>
            <a:br>
              <a:rPr lang="fr" sz="2800" b="1" dirty="0">
                <a:solidFill>
                  <a:schemeClr val="bg1"/>
                </a:solidFill>
                <a:latin typeface="Calibri" panose="020F0502020204030204" pitchFamily="34" charset="0"/>
                <a:cs typeface="Calibri" panose="020F0502020204030204" pitchFamily="34" charset="0"/>
              </a:rPr>
            </a:br>
            <a:r>
              <a:rPr lang="fr" sz="2800" b="1" dirty="0">
                <a:solidFill>
                  <a:schemeClr val="bg1"/>
                </a:solidFill>
                <a:latin typeface="Calibri" panose="020F0502020204030204" pitchFamily="34" charset="0"/>
                <a:cs typeface="Calibri" panose="020F0502020204030204" pitchFamily="34" charset="0"/>
              </a:rPr>
              <a:t>EST AUDIT ET PORERUM </a:t>
            </a:r>
            <a:br>
              <a:rPr lang="fr" sz="2800" b="1" dirty="0">
                <a:solidFill>
                  <a:schemeClr val="bg1"/>
                </a:solidFill>
                <a:latin typeface="Calibri" panose="020F0502020204030204" pitchFamily="34" charset="0"/>
                <a:cs typeface="Calibri" panose="020F0502020204030204" pitchFamily="34" charset="0"/>
              </a:rPr>
            </a:br>
            <a:r>
              <a:rPr lang="fr" sz="2800" b="1" dirty="0">
                <a:solidFill>
                  <a:schemeClr val="bg1"/>
                </a:solidFill>
                <a:latin typeface="Calibri" panose="020F0502020204030204" pitchFamily="34" charset="0"/>
                <a:cs typeface="Calibri" panose="020F0502020204030204" pitchFamily="34" charset="0"/>
              </a:rPr>
              <a:t>QUNTO CUPTATIBUS</a:t>
            </a:r>
          </a:p>
          <a:p>
            <a:pPr algn="r"/>
            <a:endParaRPr lang="pt-BR" sz="800" b="1" dirty="0">
              <a:solidFill>
                <a:schemeClr val="bg1"/>
              </a:solidFill>
              <a:latin typeface="Calibri" panose="020F0502020204030204" pitchFamily="34" charset="0"/>
              <a:cs typeface="Calibri" panose="020F0502020204030204" pitchFamily="34" charset="0"/>
            </a:endParaRPr>
          </a:p>
          <a:p>
            <a:pPr algn="r">
              <a:lnSpc>
                <a:spcPts val="1600"/>
              </a:lnSpc>
            </a:pPr>
            <a:r>
              <a:rPr lang="pt-BR" sz="1600" dirty="0" err="1">
                <a:solidFill>
                  <a:schemeClr val="bg1"/>
                </a:solidFill>
                <a:latin typeface="Calibri Light" panose="020F0302020204030204" pitchFamily="34" charset="0"/>
                <a:cs typeface="Calibri Light" panose="020F0302020204030204" pitchFamily="34" charset="0"/>
              </a:rPr>
              <a:t>S</a:t>
            </a:r>
            <a:r>
              <a:rPr lang="fr" sz="1600" dirty="0">
                <a:solidFill>
                  <a:schemeClr val="bg1"/>
                </a:solidFill>
                <a:latin typeface="Calibri Light" panose="020F0302020204030204" pitchFamily="34" charset="0"/>
                <a:cs typeface="Calibri Light" panose="020F0302020204030204" pitchFamily="34" charset="0"/>
              </a:rPr>
              <a:t>UBTÍTULO PORERUM QUNTO CUPTATIBUS </a:t>
            </a:r>
            <a:br>
              <a:rPr lang="fr" sz="1600" dirty="0">
                <a:solidFill>
                  <a:schemeClr val="bg1"/>
                </a:solidFill>
                <a:latin typeface="Calibri Light" panose="020F0302020204030204" pitchFamily="34" charset="0"/>
                <a:cs typeface="Calibri Light" panose="020F0302020204030204" pitchFamily="34" charset="0"/>
              </a:rPr>
            </a:br>
            <a:r>
              <a:rPr lang="fr" sz="1600" dirty="0">
                <a:solidFill>
                  <a:schemeClr val="bg1"/>
                </a:solidFill>
                <a:latin typeface="Calibri Light" panose="020F0302020204030204" pitchFamily="34" charset="0"/>
                <a:cs typeface="Calibri Light" panose="020F0302020204030204" pitchFamily="34" charset="0"/>
              </a:rPr>
              <a:t>POR ERUM QUNTO CUPTATIBUS</a:t>
            </a:r>
            <a:endParaRPr lang="pt-BR" sz="1600" dirty="0">
              <a:solidFill>
                <a:schemeClr val="bg1"/>
              </a:solidFill>
              <a:latin typeface="Calibri Light" panose="020F0302020204030204" pitchFamily="34" charset="0"/>
              <a:cs typeface="Calibri Light" panose="020F0302020204030204" pitchFamily="34" charset="0"/>
            </a:endParaRPr>
          </a:p>
        </p:txBody>
      </p:sp>
      <p:pic>
        <p:nvPicPr>
          <p:cNvPr id="8" name="Imagem 5">
            <a:extLst>
              <a:ext uri="{FF2B5EF4-FFF2-40B4-BE49-F238E27FC236}">
                <a16:creationId xmlns:a16="http://schemas.microsoft.com/office/drawing/2014/main" xmlns="" id="{90B96F06-F717-4FE6-8010-1FF1B5AB16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424" y="1545683"/>
            <a:ext cx="4740989" cy="3352345"/>
          </a:xfrm>
          <a:prstGeom prst="rect">
            <a:avLst/>
          </a:prstGeom>
        </p:spPr>
      </p:pic>
    </p:spTree>
    <p:extLst>
      <p:ext uri="{BB962C8B-B14F-4D97-AF65-F5344CB8AC3E}">
        <p14:creationId xmlns:p14="http://schemas.microsoft.com/office/powerpoint/2010/main" val="3983935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m 5">
            <a:extLst>
              <a:ext uri="{FF2B5EF4-FFF2-40B4-BE49-F238E27FC236}">
                <a16:creationId xmlns:a16="http://schemas.microsoft.com/office/drawing/2014/main" xmlns="" id="{0EC24DA5-778F-4E16-B69D-6BDB1A8AFE70}"/>
              </a:ext>
            </a:extLst>
          </p:cNvPr>
          <p:cNvPicPr>
            <a:picLocks noChangeAspect="1"/>
          </p:cNvPicPr>
          <p:nvPr/>
        </p:nvPicPr>
        <p:blipFill>
          <a:blip r:embed="rId3"/>
          <a:srcRect/>
          <a:stretch/>
        </p:blipFill>
        <p:spPr>
          <a:xfrm>
            <a:off x="9432911" y="5548377"/>
            <a:ext cx="2050966" cy="903716"/>
          </a:xfrm>
          <a:prstGeom prst="rect">
            <a:avLst/>
          </a:prstGeom>
        </p:spPr>
      </p:pic>
      <p:sp>
        <p:nvSpPr>
          <p:cNvPr id="6" name="Retângulo 5">
            <a:extLst>
              <a:ext uri="{FF2B5EF4-FFF2-40B4-BE49-F238E27FC236}">
                <a16:creationId xmlns:a16="http://schemas.microsoft.com/office/drawing/2014/main" xmlns="" id="{0C72CA17-1D38-4D43-BDE6-A94A18ABA165}"/>
              </a:ext>
            </a:extLst>
          </p:cNvPr>
          <p:cNvSpPr/>
          <p:nvPr/>
        </p:nvSpPr>
        <p:spPr>
          <a:xfrm>
            <a:off x="548640" y="512762"/>
            <a:ext cx="11131295" cy="4717605"/>
          </a:xfrm>
          <a:prstGeom prst="rect">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xmlns="" id="{A158E669-E5D2-F741-958C-24BC3FDDBE1C}"/>
              </a:ext>
            </a:extLst>
          </p:cNvPr>
          <p:cNvSpPr/>
          <p:nvPr/>
        </p:nvSpPr>
        <p:spPr>
          <a:xfrm>
            <a:off x="548641" y="512763"/>
            <a:ext cx="8180831" cy="5832475"/>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xmlns="" id="{44DF8E07-C09E-6142-B06D-BC688EBC2AF1}"/>
              </a:ext>
            </a:extLst>
          </p:cNvPr>
          <p:cNvSpPr txBox="1"/>
          <p:nvPr/>
        </p:nvSpPr>
        <p:spPr>
          <a:xfrm>
            <a:off x="1019175" y="3177381"/>
            <a:ext cx="10153650" cy="461665"/>
          </a:xfrm>
          <a:prstGeom prst="rect">
            <a:avLst/>
          </a:prstGeom>
          <a:noFill/>
        </p:spPr>
        <p:txBody>
          <a:bodyPr wrap="square" rtlCol="0">
            <a:spAutoFit/>
          </a:bodyPr>
          <a:lstStyle/>
          <a:p>
            <a:pPr algn="ctr"/>
            <a:r>
              <a:rPr lang="pt-BR" sz="2400" dirty="0">
                <a:solidFill>
                  <a:srgbClr val="455861"/>
                </a:solidFill>
              </a:rPr>
              <a:t>ÁREAS PARA COMPOSIÇÃO DE CONTEÚDO</a:t>
            </a:r>
          </a:p>
        </p:txBody>
      </p:sp>
      <p:sp>
        <p:nvSpPr>
          <p:cNvPr id="3" name="AutoShape 3">
            <a:extLst>
              <a:ext uri="{FF2B5EF4-FFF2-40B4-BE49-F238E27FC236}">
                <a16:creationId xmlns:a16="http://schemas.microsoft.com/office/drawing/2014/main" xmlns="" id="{2E593AA0-6941-4172-A9D0-46C5964692BA}"/>
              </a:ext>
            </a:extLst>
          </p:cNvPr>
          <p:cNvSpPr>
            <a:spLocks noChangeAspect="1" noChangeArrowheads="1" noTextEdit="1"/>
          </p:cNvSpPr>
          <p:nvPr/>
        </p:nvSpPr>
        <p:spPr bwMode="auto">
          <a:xfrm>
            <a:off x="0" y="6573838"/>
            <a:ext cx="12192000" cy="12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p>
        </p:txBody>
      </p:sp>
      <p:sp>
        <p:nvSpPr>
          <p:cNvPr id="4" name="Freeform 5">
            <a:extLst>
              <a:ext uri="{FF2B5EF4-FFF2-40B4-BE49-F238E27FC236}">
                <a16:creationId xmlns:a16="http://schemas.microsoft.com/office/drawing/2014/main" xmlns="" id="{03CF060B-2EC8-4D5E-A486-274C189480FC}"/>
              </a:ext>
            </a:extLst>
          </p:cNvPr>
          <p:cNvSpPr>
            <a:spLocks/>
          </p:cNvSpPr>
          <p:nvPr/>
        </p:nvSpPr>
        <p:spPr bwMode="auto">
          <a:xfrm>
            <a:off x="-1519111" y="6732665"/>
            <a:ext cx="10187623" cy="136525"/>
          </a:xfrm>
          <a:custGeom>
            <a:avLst/>
            <a:gdLst>
              <a:gd name="T0" fmla="*/ 0 w 9712"/>
              <a:gd name="T1" fmla="*/ 0 h 133"/>
              <a:gd name="T2" fmla="*/ 0 w 9712"/>
              <a:gd name="T3" fmla="*/ 0 h 133"/>
              <a:gd name="T4" fmla="*/ 0 w 9712"/>
              <a:gd name="T5" fmla="*/ 133 h 133"/>
              <a:gd name="T6" fmla="*/ 9635 w 9712"/>
              <a:gd name="T7" fmla="*/ 133 h 133"/>
              <a:gd name="T8" fmla="*/ 9712 w 9712"/>
              <a:gd name="T9" fmla="*/ 0 h 133"/>
              <a:gd name="T10" fmla="*/ 0 w 9712"/>
              <a:gd name="T11" fmla="*/ 0 h 133"/>
            </a:gdLst>
            <a:ahLst/>
            <a:cxnLst>
              <a:cxn ang="0">
                <a:pos x="T0" y="T1"/>
              </a:cxn>
              <a:cxn ang="0">
                <a:pos x="T2" y="T3"/>
              </a:cxn>
              <a:cxn ang="0">
                <a:pos x="T4" y="T5"/>
              </a:cxn>
              <a:cxn ang="0">
                <a:pos x="T6" y="T7"/>
              </a:cxn>
              <a:cxn ang="0">
                <a:pos x="T8" y="T9"/>
              </a:cxn>
              <a:cxn ang="0">
                <a:pos x="T10" y="T11"/>
              </a:cxn>
            </a:cxnLst>
            <a:rect l="0" t="0" r="r" b="b"/>
            <a:pathLst>
              <a:path w="9712" h="133">
                <a:moveTo>
                  <a:pt x="0" y="0"/>
                </a:moveTo>
                <a:lnTo>
                  <a:pt x="0" y="0"/>
                </a:lnTo>
                <a:lnTo>
                  <a:pt x="0" y="133"/>
                </a:lnTo>
                <a:lnTo>
                  <a:pt x="9635" y="133"/>
                </a:lnTo>
                <a:lnTo>
                  <a:pt x="9712" y="0"/>
                </a:lnTo>
                <a:lnTo>
                  <a:pt x="0" y="0"/>
                </a:lnTo>
                <a:close/>
              </a:path>
            </a:pathLst>
          </a:custGeom>
          <a:solidFill>
            <a:srgbClr val="1567B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5" name="Freeform 6">
            <a:extLst>
              <a:ext uri="{FF2B5EF4-FFF2-40B4-BE49-F238E27FC236}">
                <a16:creationId xmlns:a16="http://schemas.microsoft.com/office/drawing/2014/main" xmlns="" id="{3923C067-2DA6-407F-BE8D-C40B54882ADE}"/>
              </a:ext>
            </a:extLst>
          </p:cNvPr>
          <p:cNvSpPr>
            <a:spLocks/>
          </p:cNvSpPr>
          <p:nvPr/>
        </p:nvSpPr>
        <p:spPr bwMode="auto">
          <a:xfrm>
            <a:off x="8729472" y="6732665"/>
            <a:ext cx="3157220" cy="136525"/>
          </a:xfrm>
          <a:custGeom>
            <a:avLst/>
            <a:gdLst>
              <a:gd name="T0" fmla="*/ 77 w 3010"/>
              <a:gd name="T1" fmla="*/ 0 h 133"/>
              <a:gd name="T2" fmla="*/ 77 w 3010"/>
              <a:gd name="T3" fmla="*/ 0 h 133"/>
              <a:gd name="T4" fmla="*/ 0 w 3010"/>
              <a:gd name="T5" fmla="*/ 133 h 133"/>
              <a:gd name="T6" fmla="*/ 3010 w 3010"/>
              <a:gd name="T7" fmla="*/ 133 h 133"/>
              <a:gd name="T8" fmla="*/ 3010 w 3010"/>
              <a:gd name="T9" fmla="*/ 0 h 133"/>
              <a:gd name="T10" fmla="*/ 77 w 3010"/>
              <a:gd name="T11" fmla="*/ 0 h 133"/>
            </a:gdLst>
            <a:ahLst/>
            <a:cxnLst>
              <a:cxn ang="0">
                <a:pos x="T0" y="T1"/>
              </a:cxn>
              <a:cxn ang="0">
                <a:pos x="T2" y="T3"/>
              </a:cxn>
              <a:cxn ang="0">
                <a:pos x="T4" y="T5"/>
              </a:cxn>
              <a:cxn ang="0">
                <a:pos x="T6" y="T7"/>
              </a:cxn>
              <a:cxn ang="0">
                <a:pos x="T8" y="T9"/>
              </a:cxn>
              <a:cxn ang="0">
                <a:pos x="T10" y="T11"/>
              </a:cxn>
            </a:cxnLst>
            <a:rect l="0" t="0" r="r" b="b"/>
            <a:pathLst>
              <a:path w="3010" h="133">
                <a:moveTo>
                  <a:pt x="77" y="0"/>
                </a:moveTo>
                <a:lnTo>
                  <a:pt x="77" y="0"/>
                </a:lnTo>
                <a:lnTo>
                  <a:pt x="0" y="133"/>
                </a:lnTo>
                <a:lnTo>
                  <a:pt x="3010" y="133"/>
                </a:lnTo>
                <a:lnTo>
                  <a:pt x="3010" y="0"/>
                </a:lnTo>
                <a:lnTo>
                  <a:pt x="77" y="0"/>
                </a:lnTo>
                <a:close/>
              </a:path>
            </a:pathLst>
          </a:custGeom>
          <a:solidFill>
            <a:srgbClr val="00964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15" name="Freeform 6">
            <a:extLst>
              <a:ext uri="{FF2B5EF4-FFF2-40B4-BE49-F238E27FC236}">
                <a16:creationId xmlns:a16="http://schemas.microsoft.com/office/drawing/2014/main" xmlns="" id="{D2D9A708-2507-4729-A27D-7BDBF8CC5DFA}"/>
              </a:ext>
            </a:extLst>
          </p:cNvPr>
          <p:cNvSpPr>
            <a:spLocks/>
          </p:cNvSpPr>
          <p:nvPr/>
        </p:nvSpPr>
        <p:spPr bwMode="auto">
          <a:xfrm>
            <a:off x="9034780" y="6727070"/>
            <a:ext cx="3157220" cy="136525"/>
          </a:xfrm>
          <a:custGeom>
            <a:avLst/>
            <a:gdLst>
              <a:gd name="T0" fmla="*/ 77 w 3010"/>
              <a:gd name="T1" fmla="*/ 0 h 133"/>
              <a:gd name="T2" fmla="*/ 77 w 3010"/>
              <a:gd name="T3" fmla="*/ 0 h 133"/>
              <a:gd name="T4" fmla="*/ 0 w 3010"/>
              <a:gd name="T5" fmla="*/ 133 h 133"/>
              <a:gd name="T6" fmla="*/ 3010 w 3010"/>
              <a:gd name="T7" fmla="*/ 133 h 133"/>
              <a:gd name="T8" fmla="*/ 3010 w 3010"/>
              <a:gd name="T9" fmla="*/ 0 h 133"/>
              <a:gd name="T10" fmla="*/ 77 w 3010"/>
              <a:gd name="T11" fmla="*/ 0 h 133"/>
            </a:gdLst>
            <a:ahLst/>
            <a:cxnLst>
              <a:cxn ang="0">
                <a:pos x="T0" y="T1"/>
              </a:cxn>
              <a:cxn ang="0">
                <a:pos x="T2" y="T3"/>
              </a:cxn>
              <a:cxn ang="0">
                <a:pos x="T4" y="T5"/>
              </a:cxn>
              <a:cxn ang="0">
                <a:pos x="T6" y="T7"/>
              </a:cxn>
              <a:cxn ang="0">
                <a:pos x="T8" y="T9"/>
              </a:cxn>
              <a:cxn ang="0">
                <a:pos x="T10" y="T11"/>
              </a:cxn>
            </a:cxnLst>
            <a:rect l="0" t="0" r="r" b="b"/>
            <a:pathLst>
              <a:path w="3010" h="133">
                <a:moveTo>
                  <a:pt x="77" y="0"/>
                </a:moveTo>
                <a:lnTo>
                  <a:pt x="77" y="0"/>
                </a:lnTo>
                <a:lnTo>
                  <a:pt x="0" y="133"/>
                </a:lnTo>
                <a:lnTo>
                  <a:pt x="3010" y="133"/>
                </a:lnTo>
                <a:lnTo>
                  <a:pt x="3010" y="0"/>
                </a:lnTo>
                <a:lnTo>
                  <a:pt x="77" y="0"/>
                </a:lnTo>
                <a:close/>
              </a:path>
            </a:pathLst>
          </a:custGeom>
          <a:solidFill>
            <a:srgbClr val="00964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pt-BR"/>
          </a:p>
        </p:txBody>
      </p:sp>
      <p:sp>
        <p:nvSpPr>
          <p:cNvPr id="13" name="Retângulo 12">
            <a:extLst>
              <a:ext uri="{FF2B5EF4-FFF2-40B4-BE49-F238E27FC236}">
                <a16:creationId xmlns:a16="http://schemas.microsoft.com/office/drawing/2014/main" xmlns="" id="{F7803990-B6C2-CF47-B4F8-41C15F95D690}"/>
              </a:ext>
            </a:extLst>
          </p:cNvPr>
          <p:cNvSpPr/>
          <p:nvPr/>
        </p:nvSpPr>
        <p:spPr>
          <a:xfrm>
            <a:off x="8727130" y="5231942"/>
            <a:ext cx="3462528" cy="1502298"/>
          </a:xfrm>
          <a:prstGeom prst="rect">
            <a:avLst/>
          </a:prstGeom>
          <a:solidFill>
            <a:srgbClr val="FF0000">
              <a:alpha val="7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CaixaDeTexto 13">
            <a:extLst>
              <a:ext uri="{FF2B5EF4-FFF2-40B4-BE49-F238E27FC236}">
                <a16:creationId xmlns:a16="http://schemas.microsoft.com/office/drawing/2014/main" xmlns="" id="{2F2B19DF-0856-8344-99E2-D3AB7B9A5776}"/>
              </a:ext>
            </a:extLst>
          </p:cNvPr>
          <p:cNvSpPr txBox="1"/>
          <p:nvPr/>
        </p:nvSpPr>
        <p:spPr>
          <a:xfrm>
            <a:off x="8729472" y="5746175"/>
            <a:ext cx="3462528" cy="584775"/>
          </a:xfrm>
          <a:prstGeom prst="rect">
            <a:avLst/>
          </a:prstGeom>
          <a:noFill/>
        </p:spPr>
        <p:txBody>
          <a:bodyPr wrap="square" rtlCol="0">
            <a:spAutoFit/>
          </a:bodyPr>
          <a:lstStyle/>
          <a:p>
            <a:pPr algn="ctr"/>
            <a:r>
              <a:rPr lang="pt-BR" sz="1600" dirty="0">
                <a:solidFill>
                  <a:schemeClr val="bg1"/>
                </a:solidFill>
              </a:rPr>
              <a:t>NÃO POSICIONAR ELEMENTOS</a:t>
            </a:r>
          </a:p>
          <a:p>
            <a:pPr algn="ctr"/>
            <a:r>
              <a:rPr lang="pt-BR" sz="1600" dirty="0">
                <a:solidFill>
                  <a:schemeClr val="bg1"/>
                </a:solidFill>
              </a:rPr>
              <a:t>NESSA ÁREA</a:t>
            </a:r>
          </a:p>
        </p:txBody>
      </p:sp>
    </p:spTree>
    <p:extLst>
      <p:ext uri="{BB962C8B-B14F-4D97-AF65-F5344CB8AC3E}">
        <p14:creationId xmlns:p14="http://schemas.microsoft.com/office/powerpoint/2010/main" val="1017760398"/>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1266</TotalTime>
  <Words>975</Words>
  <Application>Microsoft Office PowerPoint</Application>
  <PresentationFormat>Widescreen</PresentationFormat>
  <Paragraphs>71</Paragraphs>
  <Slides>22</Slides>
  <Notes>15</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22</vt:i4>
      </vt:variant>
    </vt:vector>
  </HeadingPairs>
  <TitlesOfParts>
    <vt:vector size="26" baseType="lpstr">
      <vt:lpstr>Arial</vt:lpstr>
      <vt:lpstr>Calibri</vt:lpstr>
      <vt:lpstr>Calibri Light</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Márcio Popia</dc:creator>
  <cp:lastModifiedBy>Administrador</cp:lastModifiedBy>
  <cp:revision>126</cp:revision>
  <cp:lastPrinted>2019-02-12T10:51:29Z</cp:lastPrinted>
  <dcterms:created xsi:type="dcterms:W3CDTF">2019-02-06T16:41:46Z</dcterms:created>
  <dcterms:modified xsi:type="dcterms:W3CDTF">2026-07-03T14:39:03Z</dcterms:modified>
</cp:coreProperties>
</file>